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media/image7.jpeg" ContentType="image/jpeg"/>
  <Override PartName="/ppt/media/image8.jpeg" ContentType="image/jpeg"/>
  <Override PartName="/ppt/media/image9.jpeg" ContentType="image/jpeg"/>
  <Override PartName="/ppt/media/image10.jpeg" ContentType="image/jpeg"/>
  <Override PartName="/ppt/media/image11.jpeg" ContentType="image/jpeg"/>
  <Override PartName="/ppt/media/image12.jpeg" ContentType="image/jpeg"/>
  <Override PartName="/ppt/media/image13.jpeg" ContentType="image/jpeg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</p:sldIdLst>
  <p:sldSz cx="13004800" cy="9753600"/>
  <p:notesSz cx="6858000" cy="9144000"/>
  <p:defaultTextStyle>
    <a:lvl1pPr algn="ctr" defTabSz="584200">
      <a:defRPr sz="4000">
        <a:solidFill>
          <a:srgbClr val="FFFFFF"/>
        </a:solidFill>
        <a:latin typeface="+mn-lt"/>
        <a:ea typeface="+mn-ea"/>
        <a:cs typeface="+mn-cs"/>
        <a:sym typeface="Avenir Next"/>
      </a:defRPr>
    </a:lvl1pPr>
    <a:lvl2pPr indent="228600" algn="ctr" defTabSz="584200">
      <a:defRPr sz="4000">
        <a:solidFill>
          <a:srgbClr val="FFFFFF"/>
        </a:solidFill>
        <a:latin typeface="+mn-lt"/>
        <a:ea typeface="+mn-ea"/>
        <a:cs typeface="+mn-cs"/>
        <a:sym typeface="Avenir Next"/>
      </a:defRPr>
    </a:lvl2pPr>
    <a:lvl3pPr indent="457200" algn="ctr" defTabSz="584200">
      <a:defRPr sz="4000">
        <a:solidFill>
          <a:srgbClr val="FFFFFF"/>
        </a:solidFill>
        <a:latin typeface="+mn-lt"/>
        <a:ea typeface="+mn-ea"/>
        <a:cs typeface="+mn-cs"/>
        <a:sym typeface="Avenir Next"/>
      </a:defRPr>
    </a:lvl3pPr>
    <a:lvl4pPr indent="685800" algn="ctr" defTabSz="584200">
      <a:defRPr sz="4000">
        <a:solidFill>
          <a:srgbClr val="FFFFFF"/>
        </a:solidFill>
        <a:latin typeface="+mn-lt"/>
        <a:ea typeface="+mn-ea"/>
        <a:cs typeface="+mn-cs"/>
        <a:sym typeface="Avenir Next"/>
      </a:defRPr>
    </a:lvl4pPr>
    <a:lvl5pPr indent="914400" algn="ctr" defTabSz="584200">
      <a:defRPr sz="4000">
        <a:solidFill>
          <a:srgbClr val="FFFFFF"/>
        </a:solidFill>
        <a:latin typeface="+mn-lt"/>
        <a:ea typeface="+mn-ea"/>
        <a:cs typeface="+mn-cs"/>
        <a:sym typeface="Avenir Next"/>
      </a:defRPr>
    </a:lvl5pPr>
    <a:lvl6pPr indent="1143000" algn="ctr" defTabSz="584200">
      <a:defRPr sz="4000">
        <a:solidFill>
          <a:srgbClr val="FFFFFF"/>
        </a:solidFill>
        <a:latin typeface="+mn-lt"/>
        <a:ea typeface="+mn-ea"/>
        <a:cs typeface="+mn-cs"/>
        <a:sym typeface="Avenir Next"/>
      </a:defRPr>
    </a:lvl6pPr>
    <a:lvl7pPr indent="1371600" algn="ctr" defTabSz="584200">
      <a:defRPr sz="4000">
        <a:solidFill>
          <a:srgbClr val="FFFFFF"/>
        </a:solidFill>
        <a:latin typeface="+mn-lt"/>
        <a:ea typeface="+mn-ea"/>
        <a:cs typeface="+mn-cs"/>
        <a:sym typeface="Avenir Next"/>
      </a:defRPr>
    </a:lvl7pPr>
    <a:lvl8pPr indent="1600200" algn="ctr" defTabSz="584200">
      <a:defRPr sz="4000">
        <a:solidFill>
          <a:srgbClr val="FFFFFF"/>
        </a:solidFill>
        <a:latin typeface="+mn-lt"/>
        <a:ea typeface="+mn-ea"/>
        <a:cs typeface="+mn-cs"/>
        <a:sym typeface="Avenir Next"/>
      </a:defRPr>
    </a:lvl8pPr>
    <a:lvl9pPr indent="1828800" algn="ctr" defTabSz="584200">
      <a:defRPr sz="4000">
        <a:solidFill>
          <a:srgbClr val="FFFFFF"/>
        </a:solidFill>
        <a:latin typeface="+mn-lt"/>
        <a:ea typeface="+mn-ea"/>
        <a:cs typeface="+mn-cs"/>
        <a:sym typeface="Avenir Nex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1E4E5C"/>
              </a:solidFill>
              <a:prstDash val="solid"/>
              <a:miter lim="400000"/>
            </a:ln>
          </a:left>
          <a:right>
            <a:ln w="12700" cap="flat">
              <a:solidFill>
                <a:srgbClr val="1E4E5C"/>
              </a:solidFill>
              <a:prstDash val="solid"/>
              <a:miter lim="400000"/>
            </a:ln>
          </a:right>
          <a:top>
            <a:ln w="12700" cap="flat">
              <a:solidFill>
                <a:srgbClr val="1E4E5C"/>
              </a:solidFill>
              <a:prstDash val="solid"/>
              <a:miter lim="400000"/>
            </a:ln>
          </a:top>
          <a:bottom>
            <a:ln w="12700" cap="flat">
              <a:solidFill>
                <a:srgbClr val="1E4E5C"/>
              </a:solidFill>
              <a:prstDash val="solid"/>
              <a:miter lim="400000"/>
            </a:ln>
          </a:bottom>
          <a:insideH>
            <a:ln w="12700" cap="flat">
              <a:solidFill>
                <a:srgbClr val="1E4E5C"/>
              </a:solidFill>
              <a:prstDash val="solid"/>
              <a:miter lim="400000"/>
            </a:ln>
          </a:insideH>
          <a:insideV>
            <a:ln w="12700" cap="flat">
              <a:solidFill>
                <a:srgbClr val="1E4E5C"/>
              </a:solidFill>
              <a:prstDash val="solid"/>
              <a:miter lim="400000"/>
            </a:ln>
          </a:insideV>
        </a:tcBdr>
        <a:fill>
          <a:solidFill>
            <a:srgbClr val="375A7D"/>
          </a:solidFill>
        </a:fill>
      </a:tcStyle>
    </a:wholeTbl>
    <a:band2H>
      <a:tcTxStyle b="def" i="def"/>
      <a:tcStyle>
        <a:tcBdr/>
        <a:fill>
          <a:solidFill>
            <a:srgbClr val="3B7499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1E4E5C"/>
              </a:solidFill>
              <a:prstDash val="solid"/>
              <a:miter lim="400000"/>
            </a:ln>
          </a:left>
          <a:right>
            <a:ln w="12700" cap="flat">
              <a:solidFill>
                <a:srgbClr val="53D5FD"/>
              </a:solidFill>
              <a:prstDash val="solid"/>
              <a:miter lim="400000"/>
            </a:ln>
          </a:right>
          <a:top>
            <a:ln w="12700" cap="flat">
              <a:solidFill>
                <a:srgbClr val="1E4E5C"/>
              </a:solidFill>
              <a:prstDash val="solid"/>
              <a:miter lim="400000"/>
            </a:ln>
          </a:top>
          <a:bottom>
            <a:ln w="12700" cap="flat">
              <a:solidFill>
                <a:srgbClr val="1E4E5C"/>
              </a:solidFill>
              <a:prstDash val="solid"/>
              <a:miter lim="400000"/>
            </a:ln>
          </a:bottom>
          <a:insideH>
            <a:ln w="12700" cap="flat">
              <a:solidFill>
                <a:srgbClr val="1E4E5C"/>
              </a:solidFill>
              <a:prstDash val="solid"/>
              <a:miter lim="400000"/>
            </a:ln>
          </a:insideH>
          <a:insideV>
            <a:ln w="12700" cap="flat">
              <a:solidFill>
                <a:srgbClr val="1E4E5C"/>
              </a:solidFill>
              <a:prstDash val="solid"/>
              <a:miter lim="400000"/>
            </a:ln>
          </a:insideV>
        </a:tcBdr>
        <a:fill>
          <a:solidFill>
            <a:srgbClr val="1E3C6E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1E4E5C"/>
              </a:solidFill>
              <a:prstDash val="solid"/>
              <a:miter lim="400000"/>
            </a:ln>
          </a:left>
          <a:right>
            <a:ln w="12700" cap="flat">
              <a:solidFill>
                <a:srgbClr val="1E4E5C"/>
              </a:solidFill>
              <a:prstDash val="solid"/>
              <a:miter lim="400000"/>
            </a:ln>
          </a:right>
          <a:top>
            <a:ln w="12700" cap="flat">
              <a:solidFill>
                <a:srgbClr val="53D5FD"/>
              </a:solidFill>
              <a:prstDash val="solid"/>
              <a:miter lim="400000"/>
            </a:ln>
          </a:top>
          <a:bottom>
            <a:ln w="12700" cap="flat">
              <a:solidFill>
                <a:srgbClr val="1E4E5C"/>
              </a:solidFill>
              <a:prstDash val="solid"/>
              <a:miter lim="400000"/>
            </a:ln>
          </a:bottom>
          <a:insideH>
            <a:ln w="12700" cap="flat">
              <a:solidFill>
                <a:srgbClr val="1E4E5C"/>
              </a:solidFill>
              <a:prstDash val="solid"/>
              <a:miter lim="400000"/>
            </a:ln>
          </a:insideH>
          <a:insideV>
            <a:ln w="12700" cap="flat">
              <a:solidFill>
                <a:srgbClr val="1E4E5C"/>
              </a:solidFill>
              <a:prstDash val="solid"/>
              <a:miter lim="400000"/>
            </a:ln>
          </a:insideV>
        </a:tcBdr>
        <a:fill>
          <a:solidFill>
            <a:srgbClr val="1E3C6E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1E4E5C"/>
              </a:solidFill>
              <a:prstDash val="solid"/>
              <a:miter lim="400000"/>
            </a:ln>
          </a:left>
          <a:right>
            <a:ln w="12700" cap="flat">
              <a:solidFill>
                <a:srgbClr val="1E4E5C"/>
              </a:solidFill>
              <a:prstDash val="solid"/>
              <a:miter lim="400000"/>
            </a:ln>
          </a:right>
          <a:top>
            <a:ln w="12700" cap="flat">
              <a:solidFill>
                <a:srgbClr val="1E4E5C"/>
              </a:solidFill>
              <a:prstDash val="solid"/>
              <a:miter lim="400000"/>
            </a:ln>
          </a:top>
          <a:bottom>
            <a:ln w="12700" cap="flat">
              <a:solidFill>
                <a:srgbClr val="53D5FD"/>
              </a:solidFill>
              <a:prstDash val="solid"/>
              <a:miter lim="400000"/>
            </a:ln>
          </a:bottom>
          <a:insideH>
            <a:ln w="12700" cap="flat">
              <a:solidFill>
                <a:srgbClr val="1E4E5C"/>
              </a:solidFill>
              <a:prstDash val="solid"/>
              <a:miter lim="400000"/>
            </a:ln>
          </a:insideH>
          <a:insideV>
            <a:ln w="12700" cap="flat">
              <a:solidFill>
                <a:srgbClr val="1E4E5C"/>
              </a:solidFill>
              <a:prstDash val="solid"/>
              <a:miter lim="400000"/>
            </a:ln>
          </a:insideV>
        </a:tcBdr>
        <a:fill>
          <a:solidFill>
            <a:srgbClr val="1E3C6E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381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</a:tcStyle>
    </a:wholeTbl>
    <a:band2H>
      <a:tcTxStyle b="def" i="def"/>
      <a:tcStyle>
        <a:tcBdr/>
        <a:fill>
          <a:solidFill>
            <a:srgbClr val="0A0A0A">
              <a:alpha val="92000"/>
            </a:srgbClr>
          </a:solidFill>
        </a:fill>
      </a:tcStyle>
    </a:band2H>
    <a:firstCol>
      <a:tcTxStyle b="off" i="off">
        <a:font>
          <a:latin typeface="Avenir Next Medium"/>
          <a:ea typeface="Avenir Next Medium"/>
          <a:cs typeface="Avenir Next Medium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635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381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</a:tcStyle>
    </a:firstCol>
    <a:lastRow>
      <a:tcTxStyle b="off" i="off">
        <a:font>
          <a:latin typeface="Avenir Next Medium"/>
          <a:ea typeface="Avenir Next Medium"/>
          <a:cs typeface="Avenir Next Medium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635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</a:tcStyle>
    </a:lastRow>
    <a:firstRow>
      <a:tcTxStyle b="off" i="off">
        <a:font>
          <a:latin typeface="Avenir Next Medium"/>
          <a:ea typeface="Avenir Next Medium"/>
          <a:cs typeface="Avenir Next Medium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635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1E4E5C"/>
              </a:solidFill>
              <a:prstDash val="solid"/>
              <a:miter lim="400000"/>
            </a:ln>
          </a:left>
          <a:right>
            <a:ln w="12700" cap="flat">
              <a:solidFill>
                <a:srgbClr val="1E4E5C"/>
              </a:solidFill>
              <a:prstDash val="solid"/>
              <a:miter lim="400000"/>
            </a:ln>
          </a:right>
          <a:top>
            <a:ln w="12700" cap="flat">
              <a:solidFill>
                <a:srgbClr val="1E4E5C"/>
              </a:solidFill>
              <a:prstDash val="solid"/>
              <a:miter lim="400000"/>
            </a:ln>
          </a:top>
          <a:bottom>
            <a:ln w="12700" cap="flat">
              <a:solidFill>
                <a:srgbClr val="1E4E5C"/>
              </a:solidFill>
              <a:prstDash val="solid"/>
              <a:miter lim="400000"/>
            </a:ln>
          </a:bottom>
          <a:insideH>
            <a:ln w="12700" cap="flat">
              <a:solidFill>
                <a:srgbClr val="1E4E5C"/>
              </a:solidFill>
              <a:prstDash val="solid"/>
              <a:miter lim="400000"/>
            </a:ln>
          </a:insideH>
          <a:insideV>
            <a:ln w="12700" cap="flat">
              <a:solidFill>
                <a:srgbClr val="1E4E5C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00EDFF">
              <a:alpha val="24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1E4E5C"/>
              </a:solidFill>
              <a:prstDash val="solid"/>
              <a:miter lim="400000"/>
            </a:ln>
          </a:insideV>
        </a:tcBdr>
        <a:fill>
          <a:solidFill>
            <a:srgbClr val="32829A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919C">
                  <a:alpha val="79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919C">
                  <a:alpha val="79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1E4E5C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rnd">
              <a:solidFill>
                <a:srgbClr val="4F4F4F"/>
              </a:solidFill>
              <a:custDash>
                <a:ds d="100000" sp="200000"/>
              </a:custDash>
              <a:miter lim="400000"/>
            </a:ln>
          </a:top>
          <a:bottom>
            <a:ln w="25400" cap="rnd">
              <a:solidFill>
                <a:srgbClr val="4F4F4F"/>
              </a:solidFill>
              <a:custDash>
                <a:ds d="100000" sp="200000"/>
              </a:custDash>
              <a:miter lim="400000"/>
            </a:ln>
          </a:bottom>
          <a:insideH>
            <a:ln w="25400" cap="rnd">
              <a:solidFill>
                <a:srgbClr val="4F4F4F"/>
              </a:solidFill>
              <a:custDash>
                <a:ds d="1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6D6D6D">
              <a:alpha val="2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noFill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08080">
              <a:alpha val="32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41B00">
              <a:alpha val="80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D2600">
              <a:alpha val="80000"/>
            </a:srgbClr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4F4F4F"/>
              </a:solidFill>
              <a:prstDash val="solid"/>
              <a:miter lim="400000"/>
            </a:ln>
          </a:top>
          <a:bottom>
            <a:ln w="12700" cap="flat">
              <a:solidFill>
                <a:srgbClr val="4F4F4F"/>
              </a:solidFill>
              <a:prstDash val="solid"/>
              <a:miter lim="400000"/>
            </a:ln>
          </a:bottom>
          <a:insideH>
            <a:ln w="12700" cap="flat">
              <a:solidFill>
                <a:srgbClr val="4F4F4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B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4F4F4F"/>
              </a:solidFill>
              <a:prstDash val="solid"/>
              <a:miter lim="400000"/>
            </a:ln>
          </a:top>
          <a:bottom>
            <a:ln w="12700" cap="flat">
              <a:solidFill>
                <a:srgbClr val="4F4F4F"/>
              </a:solidFill>
              <a:prstDash val="solid"/>
              <a:miter lim="400000"/>
            </a:ln>
          </a:bottom>
          <a:insideH>
            <a:ln w="12700" cap="flat">
              <a:solidFill>
                <a:srgbClr val="4F4F4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1F2428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84B4C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84B4C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797979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797979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797979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B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797979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797979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797979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797979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55D7FF"/>
        </a:fontRef>
        <a:srgbClr val="55D7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797979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34" name="Shape 34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Заголовок и под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/>
          <p:nvPr>
            <p:ph type="title"/>
          </p:nvPr>
        </p:nvSpPr>
        <p:spPr>
          <a:xfrm>
            <a:off x="660400" y="4292600"/>
            <a:ext cx="11684000" cy="2222500"/>
          </a:xfrm>
          <a:prstGeom prst="rect">
            <a:avLst/>
          </a:prstGeom>
        </p:spPr>
        <p:txBody>
          <a:bodyPr/>
          <a:lstStyle>
            <a:lvl1pPr>
              <a:defRPr spc="992" sz="6200"/>
            </a:lvl1pPr>
          </a:lstStyle>
          <a:p>
            <a:pPr lvl="0">
              <a:defRPr cap="none" spc="0" sz="1800">
                <a:solidFill>
                  <a:srgbClr val="000000"/>
                </a:solidFill>
              </a:defRPr>
            </a:pPr>
            <a:r>
              <a:rPr cap="all" spc="992" sz="6200">
                <a:solidFill>
                  <a:srgbClr val="FFFFFF"/>
                </a:solidFill>
              </a:rPr>
              <a:t>Текст заголовка</a:t>
            </a:r>
          </a:p>
        </p:txBody>
      </p:sp>
      <p:sp>
        <p:nvSpPr>
          <p:cNvPr id="6" name="Shape 6"/>
          <p:cNvSpPr/>
          <p:nvPr>
            <p:ph type="body" idx="1"/>
          </p:nvPr>
        </p:nvSpPr>
        <p:spPr>
          <a:xfrm>
            <a:off x="660400" y="3416300"/>
            <a:ext cx="11684000" cy="889000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0"/>
              </a:spcBef>
              <a:buClrTx/>
              <a:buSzTx/>
              <a:buNone/>
              <a:defRPr cap="all" spc="384" sz="2400">
                <a:solidFill>
                  <a:srgbClr val="55D7FF"/>
                </a:solidFill>
              </a:defRPr>
            </a:lvl1pPr>
            <a:lvl2pPr marL="0" indent="228600">
              <a:spcBef>
                <a:spcPts val="0"/>
              </a:spcBef>
              <a:buClrTx/>
              <a:buSzTx/>
              <a:buNone/>
              <a:defRPr cap="all" spc="384" sz="2400">
                <a:solidFill>
                  <a:srgbClr val="55D7FF"/>
                </a:solidFill>
              </a:defRPr>
            </a:lvl2pPr>
            <a:lvl3pPr marL="0" indent="457200">
              <a:spcBef>
                <a:spcPts val="0"/>
              </a:spcBef>
              <a:buClrTx/>
              <a:buSzTx/>
              <a:buNone/>
              <a:defRPr cap="all" spc="384" sz="2400">
                <a:solidFill>
                  <a:srgbClr val="55D7FF"/>
                </a:solidFill>
              </a:defRPr>
            </a:lvl3pPr>
            <a:lvl4pPr marL="0" indent="685800">
              <a:spcBef>
                <a:spcPts val="0"/>
              </a:spcBef>
              <a:buClrTx/>
              <a:buSzTx/>
              <a:buNone/>
              <a:defRPr cap="all" spc="384" sz="2400">
                <a:solidFill>
                  <a:srgbClr val="55D7FF"/>
                </a:solidFill>
              </a:defRPr>
            </a:lvl4pPr>
            <a:lvl5pPr marL="0" indent="914400">
              <a:spcBef>
                <a:spcPts val="0"/>
              </a:spcBef>
              <a:buClrTx/>
              <a:buSzTx/>
              <a:buNone/>
              <a:defRPr cap="all" spc="384" sz="2400">
                <a:solidFill>
                  <a:srgbClr val="55D7FF"/>
                </a:solidFill>
              </a:defRPr>
            </a:lvl5pPr>
          </a:lstStyle>
          <a:p>
            <a:pPr lvl="0">
              <a:defRPr cap="none" spc="0" sz="1800">
                <a:solidFill>
                  <a:srgbClr val="000000"/>
                </a:solidFill>
              </a:defRPr>
            </a:pPr>
            <a:r>
              <a:rPr cap="all" spc="384" sz="2400">
                <a:solidFill>
                  <a:srgbClr val="55D7FF"/>
                </a:solidFill>
              </a:rPr>
              <a:t>Уровень текста 1</a:t>
            </a:r>
            <a:endParaRPr cap="all" spc="384" sz="2400">
              <a:solidFill>
                <a:srgbClr val="55D7FF"/>
              </a:solidFill>
            </a:endParaRPr>
          </a:p>
          <a:p>
            <a:pPr lvl="1">
              <a:defRPr cap="none" spc="0" sz="1800">
                <a:solidFill>
                  <a:srgbClr val="000000"/>
                </a:solidFill>
              </a:defRPr>
            </a:pPr>
            <a:r>
              <a:rPr cap="all" spc="384" sz="2400">
                <a:solidFill>
                  <a:srgbClr val="55D7FF"/>
                </a:solidFill>
              </a:rPr>
              <a:t>Уровень текста 2</a:t>
            </a:r>
            <a:endParaRPr cap="all" spc="384" sz="2400">
              <a:solidFill>
                <a:srgbClr val="55D7FF"/>
              </a:solidFill>
            </a:endParaRPr>
          </a:p>
          <a:p>
            <a:pPr lvl="2">
              <a:defRPr cap="none" spc="0" sz="1800">
                <a:solidFill>
                  <a:srgbClr val="000000"/>
                </a:solidFill>
              </a:defRPr>
            </a:pPr>
            <a:r>
              <a:rPr cap="all" spc="384" sz="2400">
                <a:solidFill>
                  <a:srgbClr val="55D7FF"/>
                </a:solidFill>
              </a:rPr>
              <a:t>Уровень текста 3</a:t>
            </a:r>
            <a:endParaRPr cap="all" spc="384" sz="2400">
              <a:solidFill>
                <a:srgbClr val="55D7FF"/>
              </a:solidFill>
            </a:endParaRPr>
          </a:p>
          <a:p>
            <a:pPr lvl="3">
              <a:defRPr cap="none" spc="0" sz="1800">
                <a:solidFill>
                  <a:srgbClr val="000000"/>
                </a:solidFill>
              </a:defRPr>
            </a:pPr>
            <a:r>
              <a:rPr cap="all" spc="384" sz="2400">
                <a:solidFill>
                  <a:srgbClr val="55D7FF"/>
                </a:solidFill>
              </a:rPr>
              <a:t>Уровень текста 4</a:t>
            </a:r>
            <a:endParaRPr cap="all" spc="384" sz="2400">
              <a:solidFill>
                <a:srgbClr val="55D7FF"/>
              </a:solidFill>
            </a:endParaRPr>
          </a:p>
          <a:p>
            <a:pPr lvl="4">
              <a:defRPr cap="none" spc="0" sz="1800">
                <a:solidFill>
                  <a:srgbClr val="000000"/>
                </a:solidFill>
              </a:defRPr>
            </a:pPr>
            <a:r>
              <a:rPr cap="all" spc="384" sz="2400">
                <a:solidFill>
                  <a:srgbClr val="55D7FF"/>
                </a:solidFill>
              </a:rPr>
              <a:t>Уровень текста 5</a:t>
            </a:r>
          </a:p>
        </p:txBody>
      </p:sp>
    </p:spTree>
  </p:cSld>
  <p:clrMapOvr>
    <a:masterClrMapping/>
  </p:clrMapOvr>
  <p:transition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Фото — 3 шт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Кавыч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Фотоцита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Пуст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Фото — горизонтальн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/>
          <p:nvPr>
            <p:ph type="title"/>
          </p:nvPr>
        </p:nvSpPr>
        <p:spPr>
          <a:xfrm>
            <a:off x="660400" y="1003300"/>
            <a:ext cx="11684000" cy="1460500"/>
          </a:xfrm>
          <a:prstGeom prst="rect">
            <a:avLst/>
          </a:prstGeom>
        </p:spPr>
        <p:txBody>
          <a:bodyPr/>
          <a:lstStyle>
            <a:lvl1pPr>
              <a:defRPr spc="992" sz="6200"/>
            </a:lvl1pPr>
          </a:lstStyle>
          <a:p>
            <a:pPr lvl="0">
              <a:defRPr cap="none" spc="0" sz="1800">
                <a:solidFill>
                  <a:srgbClr val="000000"/>
                </a:solidFill>
              </a:defRPr>
            </a:pPr>
            <a:r>
              <a:rPr cap="all" spc="992" sz="6200">
                <a:solidFill>
                  <a:srgbClr val="FFFFFF"/>
                </a:solidFill>
              </a:rPr>
              <a:t>Текст заголовка</a:t>
            </a:r>
          </a:p>
        </p:txBody>
      </p:sp>
      <p:sp>
        <p:nvSpPr>
          <p:cNvPr id="9" name="Shape 9"/>
          <p:cNvSpPr/>
          <p:nvPr>
            <p:ph type="body" idx="1"/>
          </p:nvPr>
        </p:nvSpPr>
        <p:spPr>
          <a:xfrm>
            <a:off x="660400" y="508000"/>
            <a:ext cx="11684000" cy="508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ClrTx/>
              <a:buSzTx/>
              <a:buNone/>
              <a:defRPr cap="all" spc="384" sz="2400"/>
            </a:lvl1pPr>
            <a:lvl2pPr marL="0" indent="228600">
              <a:spcBef>
                <a:spcPts val="0"/>
              </a:spcBef>
              <a:buClrTx/>
              <a:buSzTx/>
              <a:buNone/>
              <a:defRPr cap="all" spc="384" sz="2400"/>
            </a:lvl2pPr>
            <a:lvl3pPr marL="0" indent="457200">
              <a:spcBef>
                <a:spcPts val="0"/>
              </a:spcBef>
              <a:buClrTx/>
              <a:buSzTx/>
              <a:buNone/>
              <a:defRPr cap="all" spc="384" sz="2400"/>
            </a:lvl3pPr>
            <a:lvl4pPr marL="0" indent="685800">
              <a:spcBef>
                <a:spcPts val="0"/>
              </a:spcBef>
              <a:buClrTx/>
              <a:buSzTx/>
              <a:buNone/>
              <a:defRPr cap="all" spc="384" sz="2400"/>
            </a:lvl4pPr>
            <a:lvl5pPr marL="0" indent="914400">
              <a:spcBef>
                <a:spcPts val="0"/>
              </a:spcBef>
              <a:buClrTx/>
              <a:buSzTx/>
              <a:buNone/>
              <a:defRPr cap="all" spc="384" sz="2400"/>
            </a:lvl5pPr>
          </a:lstStyle>
          <a:p>
            <a:pPr lvl="0">
              <a:defRPr cap="none" spc="0" sz="1800">
                <a:solidFill>
                  <a:srgbClr val="000000"/>
                </a:solidFill>
              </a:defRPr>
            </a:pPr>
            <a:r>
              <a:rPr cap="all" spc="384" sz="2400">
                <a:solidFill>
                  <a:srgbClr val="FFFFFF"/>
                </a:solidFill>
              </a:rPr>
              <a:t>Уровень текста 1</a:t>
            </a:r>
            <a:endParaRPr cap="all" spc="384" sz="2400">
              <a:solidFill>
                <a:srgbClr val="FFFFFF"/>
              </a:solidFill>
            </a:endParaRPr>
          </a:p>
          <a:p>
            <a:pPr lvl="1">
              <a:defRPr cap="none" spc="0" sz="1800">
                <a:solidFill>
                  <a:srgbClr val="000000"/>
                </a:solidFill>
              </a:defRPr>
            </a:pPr>
            <a:r>
              <a:rPr cap="all" spc="384" sz="2400">
                <a:solidFill>
                  <a:srgbClr val="FFFFFF"/>
                </a:solidFill>
              </a:rPr>
              <a:t>Уровень текста 2</a:t>
            </a:r>
            <a:endParaRPr cap="all" spc="384" sz="2400">
              <a:solidFill>
                <a:srgbClr val="FFFFFF"/>
              </a:solidFill>
            </a:endParaRPr>
          </a:p>
          <a:p>
            <a:pPr lvl="2">
              <a:defRPr cap="none" spc="0" sz="1800">
                <a:solidFill>
                  <a:srgbClr val="000000"/>
                </a:solidFill>
              </a:defRPr>
            </a:pPr>
            <a:r>
              <a:rPr cap="all" spc="384" sz="2400">
                <a:solidFill>
                  <a:srgbClr val="FFFFFF"/>
                </a:solidFill>
              </a:rPr>
              <a:t>Уровень текста 3</a:t>
            </a:r>
            <a:endParaRPr cap="all" spc="384" sz="2400">
              <a:solidFill>
                <a:srgbClr val="FFFFFF"/>
              </a:solidFill>
            </a:endParaRPr>
          </a:p>
          <a:p>
            <a:pPr lvl="3">
              <a:defRPr cap="none" spc="0" sz="1800">
                <a:solidFill>
                  <a:srgbClr val="000000"/>
                </a:solidFill>
              </a:defRPr>
            </a:pPr>
            <a:r>
              <a:rPr cap="all" spc="384" sz="2400">
                <a:solidFill>
                  <a:srgbClr val="FFFFFF"/>
                </a:solidFill>
              </a:rPr>
              <a:t>Уровень текста 4</a:t>
            </a:r>
            <a:endParaRPr cap="all" spc="384" sz="2400">
              <a:solidFill>
                <a:srgbClr val="FFFFFF"/>
              </a:solidFill>
            </a:endParaRPr>
          </a:p>
          <a:p>
            <a:pPr lvl="4">
              <a:defRPr cap="none" spc="0" sz="1800">
                <a:solidFill>
                  <a:srgbClr val="000000"/>
                </a:solidFill>
              </a:defRPr>
            </a:pPr>
            <a:r>
              <a:rPr cap="all" spc="384" sz="2400">
                <a:solidFill>
                  <a:srgbClr val="FFFFFF"/>
                </a:solidFill>
              </a:rPr>
              <a:t>Уровень текста 5</a:t>
            </a:r>
          </a:p>
        </p:txBody>
      </p:sp>
    </p:spTree>
  </p:cSld>
  <p:clrMapOvr>
    <a:masterClrMapping/>
  </p:clrMapOvr>
  <p:transition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Фото — горизонтально, дополн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>
            <p:ph type="title"/>
          </p:nvPr>
        </p:nvSpPr>
        <p:spPr>
          <a:xfrm>
            <a:off x="660400" y="1003300"/>
            <a:ext cx="11684000" cy="1460500"/>
          </a:xfrm>
          <a:prstGeom prst="rect">
            <a:avLst/>
          </a:prstGeom>
        </p:spPr>
        <p:txBody>
          <a:bodyPr/>
          <a:lstStyle>
            <a:lvl1pPr>
              <a:defRPr spc="992" sz="6200"/>
            </a:lvl1pPr>
          </a:lstStyle>
          <a:p>
            <a:pPr lvl="0">
              <a:defRPr cap="none" spc="0" sz="1800">
                <a:solidFill>
                  <a:srgbClr val="000000"/>
                </a:solidFill>
              </a:defRPr>
            </a:pPr>
            <a:r>
              <a:rPr cap="all" spc="992" sz="6200">
                <a:solidFill>
                  <a:srgbClr val="FFFFFF"/>
                </a:solidFill>
              </a:rPr>
              <a:t>Текст заголовка</a:t>
            </a:r>
          </a:p>
        </p:txBody>
      </p:sp>
      <p:sp>
        <p:nvSpPr>
          <p:cNvPr id="12" name="Shape 12"/>
          <p:cNvSpPr/>
          <p:nvPr>
            <p:ph type="body" idx="1"/>
          </p:nvPr>
        </p:nvSpPr>
        <p:spPr>
          <a:xfrm>
            <a:off x="660400" y="508000"/>
            <a:ext cx="11684000" cy="508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ClrTx/>
              <a:buSzTx/>
              <a:buNone/>
              <a:defRPr cap="all" spc="384" sz="2400"/>
            </a:lvl1pPr>
            <a:lvl2pPr marL="0" indent="228600">
              <a:spcBef>
                <a:spcPts val="0"/>
              </a:spcBef>
              <a:buClrTx/>
              <a:buSzTx/>
              <a:buNone/>
              <a:defRPr cap="all" spc="384" sz="2400"/>
            </a:lvl2pPr>
            <a:lvl3pPr marL="0" indent="457200">
              <a:spcBef>
                <a:spcPts val="0"/>
              </a:spcBef>
              <a:buClrTx/>
              <a:buSzTx/>
              <a:buNone/>
              <a:defRPr cap="all" spc="384" sz="2400"/>
            </a:lvl3pPr>
            <a:lvl4pPr marL="0" indent="685800">
              <a:spcBef>
                <a:spcPts val="0"/>
              </a:spcBef>
              <a:buClrTx/>
              <a:buSzTx/>
              <a:buNone/>
              <a:defRPr cap="all" spc="384" sz="2400"/>
            </a:lvl4pPr>
            <a:lvl5pPr marL="0" indent="914400">
              <a:spcBef>
                <a:spcPts val="0"/>
              </a:spcBef>
              <a:buClrTx/>
              <a:buSzTx/>
              <a:buNone/>
              <a:defRPr cap="all" spc="384" sz="2400"/>
            </a:lvl5pPr>
          </a:lstStyle>
          <a:p>
            <a:pPr lvl="0">
              <a:defRPr cap="none" spc="0" sz="1800">
                <a:solidFill>
                  <a:srgbClr val="000000"/>
                </a:solidFill>
              </a:defRPr>
            </a:pPr>
            <a:r>
              <a:rPr cap="all" spc="384" sz="2400">
                <a:solidFill>
                  <a:srgbClr val="FFFFFF"/>
                </a:solidFill>
              </a:rPr>
              <a:t>Уровень текста 1</a:t>
            </a:r>
            <a:endParaRPr cap="all" spc="384" sz="2400">
              <a:solidFill>
                <a:srgbClr val="FFFFFF"/>
              </a:solidFill>
            </a:endParaRPr>
          </a:p>
          <a:p>
            <a:pPr lvl="1">
              <a:defRPr cap="none" spc="0" sz="1800">
                <a:solidFill>
                  <a:srgbClr val="000000"/>
                </a:solidFill>
              </a:defRPr>
            </a:pPr>
            <a:r>
              <a:rPr cap="all" spc="384" sz="2400">
                <a:solidFill>
                  <a:srgbClr val="FFFFFF"/>
                </a:solidFill>
              </a:rPr>
              <a:t>Уровень текста 2</a:t>
            </a:r>
            <a:endParaRPr cap="all" spc="384" sz="2400">
              <a:solidFill>
                <a:srgbClr val="FFFFFF"/>
              </a:solidFill>
            </a:endParaRPr>
          </a:p>
          <a:p>
            <a:pPr lvl="2">
              <a:defRPr cap="none" spc="0" sz="1800">
                <a:solidFill>
                  <a:srgbClr val="000000"/>
                </a:solidFill>
              </a:defRPr>
            </a:pPr>
            <a:r>
              <a:rPr cap="all" spc="384" sz="2400">
                <a:solidFill>
                  <a:srgbClr val="FFFFFF"/>
                </a:solidFill>
              </a:rPr>
              <a:t>Уровень текста 3</a:t>
            </a:r>
            <a:endParaRPr cap="all" spc="384" sz="2400">
              <a:solidFill>
                <a:srgbClr val="FFFFFF"/>
              </a:solidFill>
            </a:endParaRPr>
          </a:p>
          <a:p>
            <a:pPr lvl="3">
              <a:defRPr cap="none" spc="0" sz="1800">
                <a:solidFill>
                  <a:srgbClr val="000000"/>
                </a:solidFill>
              </a:defRPr>
            </a:pPr>
            <a:r>
              <a:rPr cap="all" spc="384" sz="2400">
                <a:solidFill>
                  <a:srgbClr val="FFFFFF"/>
                </a:solidFill>
              </a:rPr>
              <a:t>Уровень текста 4</a:t>
            </a:r>
            <a:endParaRPr cap="all" spc="384" sz="2400">
              <a:solidFill>
                <a:srgbClr val="FFFFFF"/>
              </a:solidFill>
            </a:endParaRPr>
          </a:p>
          <a:p>
            <a:pPr lvl="4">
              <a:defRPr cap="none" spc="0" sz="1800">
                <a:solidFill>
                  <a:srgbClr val="000000"/>
                </a:solidFill>
              </a:defRPr>
            </a:pPr>
            <a:r>
              <a:rPr cap="all" spc="384" sz="2400">
                <a:solidFill>
                  <a:srgbClr val="FFFFFF"/>
                </a:solidFill>
              </a:rPr>
              <a:t>Уровень текста 5</a:t>
            </a:r>
          </a:p>
        </p:txBody>
      </p:sp>
    </p:spTree>
  </p:cSld>
  <p:clrMapOvr>
    <a:masterClrMapping/>
  </p:clrMapOvr>
  <p:transition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Заголовок — по центр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/>
          <p:nvPr>
            <p:ph type="title"/>
          </p:nvPr>
        </p:nvSpPr>
        <p:spPr>
          <a:xfrm>
            <a:off x="660400" y="3759200"/>
            <a:ext cx="11684000" cy="2222500"/>
          </a:xfrm>
          <a:prstGeom prst="rect">
            <a:avLst/>
          </a:prstGeom>
        </p:spPr>
        <p:txBody>
          <a:bodyPr anchor="ctr"/>
          <a:lstStyle>
            <a:lvl1pPr>
              <a:defRPr spc="992" sz="6200"/>
            </a:lvl1pPr>
          </a:lstStyle>
          <a:p>
            <a:pPr lvl="0">
              <a:defRPr cap="none" spc="0" sz="1800">
                <a:solidFill>
                  <a:srgbClr val="000000"/>
                </a:solidFill>
              </a:defRPr>
            </a:pPr>
            <a:r>
              <a:rPr cap="all" spc="992" sz="6200">
                <a:solidFill>
                  <a:srgbClr val="FFFFFF"/>
                </a:solidFill>
              </a:rPr>
              <a:t>Текст заголовка</a:t>
            </a:r>
          </a:p>
        </p:txBody>
      </p:sp>
    </p:spTree>
  </p:cSld>
  <p:clrMapOvr>
    <a:masterClrMapping/>
  </p:clrMapOvr>
  <p:transition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Фото — вертикальн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/>
          <p:nvPr>
            <p:ph type="title"/>
          </p:nvPr>
        </p:nvSpPr>
        <p:spPr>
          <a:xfrm>
            <a:off x="546100" y="4305300"/>
            <a:ext cx="5410200" cy="2984500"/>
          </a:xfrm>
          <a:prstGeom prst="rect">
            <a:avLst/>
          </a:prstGeom>
        </p:spPr>
        <p:txBody>
          <a:bodyPr/>
          <a:lstStyle/>
          <a:p>
            <a:pPr lvl="0">
              <a:defRPr cap="none" spc="0" sz="1800">
                <a:solidFill>
                  <a:srgbClr val="000000"/>
                </a:solidFill>
              </a:defRPr>
            </a:pPr>
            <a:r>
              <a:rPr cap="all" spc="720" sz="4500">
                <a:solidFill>
                  <a:srgbClr val="FFFFFF"/>
                </a:solidFill>
              </a:rPr>
              <a:t>Текст заголовка</a:t>
            </a:r>
          </a:p>
        </p:txBody>
      </p:sp>
      <p:sp>
        <p:nvSpPr>
          <p:cNvPr id="17" name="Shape 17"/>
          <p:cNvSpPr/>
          <p:nvPr>
            <p:ph type="body" idx="1"/>
          </p:nvPr>
        </p:nvSpPr>
        <p:spPr>
          <a:xfrm>
            <a:off x="546100" y="3429000"/>
            <a:ext cx="5410200" cy="889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ClrTx/>
              <a:buSzTx/>
              <a:buNone/>
              <a:defRPr cap="all" spc="384" sz="2400">
                <a:solidFill>
                  <a:srgbClr val="55D7FF"/>
                </a:solidFill>
              </a:defRPr>
            </a:lvl1pPr>
            <a:lvl2pPr marL="0" indent="228600">
              <a:spcBef>
                <a:spcPts val="0"/>
              </a:spcBef>
              <a:buClrTx/>
              <a:buSzTx/>
              <a:buNone/>
              <a:defRPr cap="all" spc="384" sz="2400">
                <a:solidFill>
                  <a:srgbClr val="55D7FF"/>
                </a:solidFill>
              </a:defRPr>
            </a:lvl2pPr>
            <a:lvl3pPr marL="0" indent="457200">
              <a:spcBef>
                <a:spcPts val="0"/>
              </a:spcBef>
              <a:buClrTx/>
              <a:buSzTx/>
              <a:buNone/>
              <a:defRPr cap="all" spc="384" sz="2400">
                <a:solidFill>
                  <a:srgbClr val="55D7FF"/>
                </a:solidFill>
              </a:defRPr>
            </a:lvl3pPr>
            <a:lvl4pPr marL="0" indent="685800">
              <a:spcBef>
                <a:spcPts val="0"/>
              </a:spcBef>
              <a:buClrTx/>
              <a:buSzTx/>
              <a:buNone/>
              <a:defRPr cap="all" spc="384" sz="2400">
                <a:solidFill>
                  <a:srgbClr val="55D7FF"/>
                </a:solidFill>
              </a:defRPr>
            </a:lvl4pPr>
            <a:lvl5pPr marL="0" indent="914400">
              <a:spcBef>
                <a:spcPts val="0"/>
              </a:spcBef>
              <a:buClrTx/>
              <a:buSzTx/>
              <a:buNone/>
              <a:defRPr cap="all" spc="384" sz="2400">
                <a:solidFill>
                  <a:srgbClr val="55D7FF"/>
                </a:solidFill>
              </a:defRPr>
            </a:lvl5pPr>
          </a:lstStyle>
          <a:p>
            <a:pPr lvl="0">
              <a:defRPr cap="none" spc="0" sz="1800">
                <a:solidFill>
                  <a:srgbClr val="000000"/>
                </a:solidFill>
              </a:defRPr>
            </a:pPr>
            <a:r>
              <a:rPr cap="all" spc="384" sz="2400">
                <a:solidFill>
                  <a:srgbClr val="55D7FF"/>
                </a:solidFill>
              </a:rPr>
              <a:t>Уровень текста 1</a:t>
            </a:r>
            <a:endParaRPr cap="all" spc="384" sz="2400">
              <a:solidFill>
                <a:srgbClr val="55D7FF"/>
              </a:solidFill>
            </a:endParaRPr>
          </a:p>
          <a:p>
            <a:pPr lvl="1">
              <a:defRPr cap="none" spc="0" sz="1800">
                <a:solidFill>
                  <a:srgbClr val="000000"/>
                </a:solidFill>
              </a:defRPr>
            </a:pPr>
            <a:r>
              <a:rPr cap="all" spc="384" sz="2400">
                <a:solidFill>
                  <a:srgbClr val="55D7FF"/>
                </a:solidFill>
              </a:rPr>
              <a:t>Уровень текста 2</a:t>
            </a:r>
            <a:endParaRPr cap="all" spc="384" sz="2400">
              <a:solidFill>
                <a:srgbClr val="55D7FF"/>
              </a:solidFill>
            </a:endParaRPr>
          </a:p>
          <a:p>
            <a:pPr lvl="2">
              <a:defRPr cap="none" spc="0" sz="1800">
                <a:solidFill>
                  <a:srgbClr val="000000"/>
                </a:solidFill>
              </a:defRPr>
            </a:pPr>
            <a:r>
              <a:rPr cap="all" spc="384" sz="2400">
                <a:solidFill>
                  <a:srgbClr val="55D7FF"/>
                </a:solidFill>
              </a:rPr>
              <a:t>Уровень текста 3</a:t>
            </a:r>
            <a:endParaRPr cap="all" spc="384" sz="2400">
              <a:solidFill>
                <a:srgbClr val="55D7FF"/>
              </a:solidFill>
            </a:endParaRPr>
          </a:p>
          <a:p>
            <a:pPr lvl="3">
              <a:defRPr cap="none" spc="0" sz="1800">
                <a:solidFill>
                  <a:srgbClr val="000000"/>
                </a:solidFill>
              </a:defRPr>
            </a:pPr>
            <a:r>
              <a:rPr cap="all" spc="384" sz="2400">
                <a:solidFill>
                  <a:srgbClr val="55D7FF"/>
                </a:solidFill>
              </a:rPr>
              <a:t>Уровень текста 4</a:t>
            </a:r>
            <a:endParaRPr cap="all" spc="384" sz="2400">
              <a:solidFill>
                <a:srgbClr val="55D7FF"/>
              </a:solidFill>
            </a:endParaRPr>
          </a:p>
          <a:p>
            <a:pPr lvl="4">
              <a:defRPr cap="none" spc="0" sz="1800">
                <a:solidFill>
                  <a:srgbClr val="000000"/>
                </a:solidFill>
              </a:defRPr>
            </a:pPr>
            <a:r>
              <a:rPr cap="all" spc="384" sz="2400">
                <a:solidFill>
                  <a:srgbClr val="55D7FF"/>
                </a:solidFill>
              </a:rPr>
              <a:t>Уровень текста 5</a:t>
            </a:r>
          </a:p>
        </p:txBody>
      </p:sp>
    </p:spTree>
  </p:cSld>
  <p:clrMapOvr>
    <a:masterClrMapping/>
  </p:clrMapOvr>
  <p:transition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Заголовок — вверх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cap="none" spc="0" sz="1800">
                <a:solidFill>
                  <a:srgbClr val="000000"/>
                </a:solidFill>
              </a:defRPr>
            </a:pPr>
            <a:r>
              <a:rPr cap="all" spc="720" sz="4500">
                <a:solidFill>
                  <a:srgbClr val="FFFFFF"/>
                </a:solidFill>
              </a:rPr>
              <a:t>Текст заголовка</a:t>
            </a:r>
          </a:p>
        </p:txBody>
      </p:sp>
    </p:spTree>
  </p:cSld>
  <p:clrMapOvr>
    <a:masterClrMapping/>
  </p:clrMapOvr>
  <p:transition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Заголовок и пун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cap="none" spc="0" sz="1800">
                <a:solidFill>
                  <a:srgbClr val="000000"/>
                </a:solidFill>
              </a:defRPr>
            </a:pPr>
            <a:r>
              <a:rPr cap="all" spc="720" sz="4500">
                <a:solidFill>
                  <a:srgbClr val="FFFFFF"/>
                </a:solidFill>
              </a:rPr>
              <a:t>Текст заголовка</a:t>
            </a:r>
          </a:p>
        </p:txBody>
      </p:sp>
      <p:sp>
        <p:nvSpPr>
          <p:cNvPr id="22" name="Shape 22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Уровень текста 1</a:t>
            </a:r>
            <a:endParaRPr sz="3600">
              <a:solidFill>
                <a:srgbClr val="FFFFFF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Уровень текста 2</a:t>
            </a:r>
            <a:endParaRPr sz="3600">
              <a:solidFill>
                <a:srgbClr val="FFFFFF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Уровень текста 3</a:t>
            </a:r>
            <a:endParaRPr sz="3600">
              <a:solidFill>
                <a:srgbClr val="FFFFFF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Уровень текста 4</a:t>
            </a:r>
            <a:endParaRPr sz="3600">
              <a:solidFill>
                <a:srgbClr val="FFFFFF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Уровень текста 5</a:t>
            </a:r>
          </a:p>
        </p:txBody>
      </p:sp>
    </p:spTree>
  </p:cSld>
  <p:clrMapOvr>
    <a:masterClrMapping/>
  </p:clrMapOvr>
  <p:transition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Заголовок, пункты и 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/>
          <p:nvPr>
            <p:ph type="title"/>
          </p:nvPr>
        </p:nvSpPr>
        <p:spPr>
          <a:xfrm>
            <a:off x="660400" y="609600"/>
            <a:ext cx="5080000" cy="1854200"/>
          </a:xfrm>
          <a:prstGeom prst="rect">
            <a:avLst/>
          </a:prstGeom>
        </p:spPr>
        <p:txBody>
          <a:bodyPr/>
          <a:lstStyle/>
          <a:p>
            <a:pPr lvl="0">
              <a:defRPr cap="none" spc="0" sz="1800">
                <a:solidFill>
                  <a:srgbClr val="000000"/>
                </a:solidFill>
              </a:defRPr>
            </a:pPr>
            <a:r>
              <a:rPr cap="all" spc="720" sz="4500">
                <a:solidFill>
                  <a:srgbClr val="FFFFFF"/>
                </a:solidFill>
              </a:rPr>
              <a:t>Текст заголовка</a:t>
            </a:r>
          </a:p>
        </p:txBody>
      </p:sp>
      <p:sp>
        <p:nvSpPr>
          <p:cNvPr id="25" name="Shape 25"/>
          <p:cNvSpPr/>
          <p:nvPr>
            <p:ph type="body" idx="1"/>
          </p:nvPr>
        </p:nvSpPr>
        <p:spPr>
          <a:xfrm>
            <a:off x="660400" y="2819400"/>
            <a:ext cx="5080000" cy="6057900"/>
          </a:xfrm>
          <a:prstGeom prst="rect">
            <a:avLst/>
          </a:prstGeom>
        </p:spPr>
        <p:txBody>
          <a:bodyPr/>
          <a:lstStyle>
            <a:lvl1pPr marL="393700" indent="-393700">
              <a:spcBef>
                <a:spcPts val="3200"/>
              </a:spcBef>
              <a:defRPr sz="3000"/>
            </a:lvl1pPr>
            <a:lvl2pPr marL="787400" indent="-393700">
              <a:spcBef>
                <a:spcPts val="3200"/>
              </a:spcBef>
              <a:defRPr sz="3000"/>
            </a:lvl2pPr>
            <a:lvl3pPr marL="1181100" indent="-393700">
              <a:spcBef>
                <a:spcPts val="3200"/>
              </a:spcBef>
              <a:defRPr sz="3000"/>
            </a:lvl3pPr>
            <a:lvl4pPr marL="1574800" indent="-393700">
              <a:spcBef>
                <a:spcPts val="3200"/>
              </a:spcBef>
              <a:defRPr sz="3000"/>
            </a:lvl4pPr>
            <a:lvl5pPr marL="1968500" indent="-393700">
              <a:spcBef>
                <a:spcPts val="3200"/>
              </a:spcBef>
              <a:defRPr sz="30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FFFFFF"/>
                </a:solidFill>
              </a:rPr>
              <a:t>Уровень текста 1</a:t>
            </a:r>
            <a:endParaRPr sz="3000">
              <a:solidFill>
                <a:srgbClr val="FFFFFF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FFFFFF"/>
                </a:solidFill>
              </a:rPr>
              <a:t>Уровень текста 2</a:t>
            </a:r>
            <a:endParaRPr sz="3000">
              <a:solidFill>
                <a:srgbClr val="FFFFFF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FFFFFF"/>
                </a:solidFill>
              </a:rPr>
              <a:t>Уровень текста 3</a:t>
            </a:r>
            <a:endParaRPr sz="3000">
              <a:solidFill>
                <a:srgbClr val="FFFFFF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FFFFFF"/>
                </a:solidFill>
              </a:rPr>
              <a:t>Уровень текста 4</a:t>
            </a:r>
            <a:endParaRPr sz="3000">
              <a:solidFill>
                <a:srgbClr val="FFFFFF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FFFFFF"/>
                </a:solidFill>
              </a:rPr>
              <a:t>Уровень текста 5</a:t>
            </a:r>
          </a:p>
        </p:txBody>
      </p:sp>
    </p:spTree>
  </p:cSld>
  <p:clrMapOvr>
    <a:masterClrMapping/>
  </p:clrMapOvr>
  <p:transition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Пун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/>
          <p:nvPr>
            <p:ph type="body" idx="1"/>
          </p:nvPr>
        </p:nvSpPr>
        <p:spPr>
          <a:xfrm>
            <a:off x="660400" y="1511300"/>
            <a:ext cx="11684000" cy="67183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Уровень текста 1</a:t>
            </a:r>
            <a:endParaRPr sz="3600">
              <a:solidFill>
                <a:srgbClr val="FFFFFF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Уровень текста 2</a:t>
            </a:r>
            <a:endParaRPr sz="3600">
              <a:solidFill>
                <a:srgbClr val="FFFFFF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Уровень текста 3</a:t>
            </a:r>
            <a:endParaRPr sz="3600">
              <a:solidFill>
                <a:srgbClr val="FFFFFF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Уровень текста 4</a:t>
            </a:r>
            <a:endParaRPr sz="3600">
              <a:solidFill>
                <a:srgbClr val="FFFFFF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Уровень текста 5</a:t>
            </a:r>
          </a:p>
        </p:txBody>
      </p:sp>
    </p:spTree>
  </p:cSld>
  <p:clrMapOvr>
    <a:masterClrMapping/>
  </p:clrMapOvr>
  <p:transition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title"/>
          </p:nvPr>
        </p:nvSpPr>
        <p:spPr>
          <a:xfrm>
            <a:off x="660400" y="609600"/>
            <a:ext cx="11684000" cy="1422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 lvl="0">
              <a:defRPr cap="none" spc="0" sz="1800">
                <a:solidFill>
                  <a:srgbClr val="000000"/>
                </a:solidFill>
              </a:defRPr>
            </a:pPr>
            <a:r>
              <a:rPr cap="all" spc="720" sz="4500">
                <a:solidFill>
                  <a:srgbClr val="FFFFFF"/>
                </a:solidFill>
              </a:rPr>
              <a:t>Текст заголовка</a:t>
            </a:r>
          </a:p>
        </p:txBody>
      </p:sp>
      <p:sp>
        <p:nvSpPr>
          <p:cNvPr id="3" name="Shape 3"/>
          <p:cNvSpPr/>
          <p:nvPr>
            <p:ph type="body" idx="1"/>
          </p:nvPr>
        </p:nvSpPr>
        <p:spPr>
          <a:xfrm>
            <a:off x="660400" y="2019300"/>
            <a:ext cx="11684000" cy="6718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Уровень текста 1</a:t>
            </a:r>
            <a:endParaRPr sz="3600">
              <a:solidFill>
                <a:srgbClr val="FFFFFF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Уровень текста 2</a:t>
            </a:r>
            <a:endParaRPr sz="3600">
              <a:solidFill>
                <a:srgbClr val="FFFFFF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Уровень текста 3</a:t>
            </a:r>
            <a:endParaRPr sz="3600">
              <a:solidFill>
                <a:srgbClr val="FFFFFF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Уровень текста 4</a:t>
            </a:r>
            <a:endParaRPr sz="3600">
              <a:solidFill>
                <a:srgbClr val="FFFFFF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Уровень текста 5</a:t>
            </a: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transition spd="med" advClick="1"/>
  <p:txStyles>
    <p:titleStyle>
      <a:lvl1pPr defTabSz="584200">
        <a:defRPr cap="all" spc="720" sz="4500">
          <a:solidFill>
            <a:srgbClr val="FFFFFF"/>
          </a:solidFill>
          <a:latin typeface="+mn-lt"/>
          <a:ea typeface="+mn-ea"/>
          <a:cs typeface="+mn-cs"/>
          <a:sym typeface="Avenir Next"/>
        </a:defRPr>
      </a:lvl1pPr>
      <a:lvl2pPr indent="228600" defTabSz="584200">
        <a:defRPr cap="all" spc="720" sz="4500">
          <a:solidFill>
            <a:srgbClr val="FFFFFF"/>
          </a:solidFill>
          <a:latin typeface="+mn-lt"/>
          <a:ea typeface="+mn-ea"/>
          <a:cs typeface="+mn-cs"/>
          <a:sym typeface="Avenir Next"/>
        </a:defRPr>
      </a:lvl2pPr>
      <a:lvl3pPr indent="457200" defTabSz="584200">
        <a:defRPr cap="all" spc="720" sz="4500">
          <a:solidFill>
            <a:srgbClr val="FFFFFF"/>
          </a:solidFill>
          <a:latin typeface="+mn-lt"/>
          <a:ea typeface="+mn-ea"/>
          <a:cs typeface="+mn-cs"/>
          <a:sym typeface="Avenir Next"/>
        </a:defRPr>
      </a:lvl3pPr>
      <a:lvl4pPr indent="685800" defTabSz="584200">
        <a:defRPr cap="all" spc="720" sz="4500">
          <a:solidFill>
            <a:srgbClr val="FFFFFF"/>
          </a:solidFill>
          <a:latin typeface="+mn-lt"/>
          <a:ea typeface="+mn-ea"/>
          <a:cs typeface="+mn-cs"/>
          <a:sym typeface="Avenir Next"/>
        </a:defRPr>
      </a:lvl4pPr>
      <a:lvl5pPr indent="914400" defTabSz="584200">
        <a:defRPr cap="all" spc="720" sz="4500">
          <a:solidFill>
            <a:srgbClr val="FFFFFF"/>
          </a:solidFill>
          <a:latin typeface="+mn-lt"/>
          <a:ea typeface="+mn-ea"/>
          <a:cs typeface="+mn-cs"/>
          <a:sym typeface="Avenir Next"/>
        </a:defRPr>
      </a:lvl5pPr>
      <a:lvl6pPr indent="1143000" defTabSz="584200">
        <a:defRPr cap="all" spc="720" sz="4500">
          <a:solidFill>
            <a:srgbClr val="FFFFFF"/>
          </a:solidFill>
          <a:latin typeface="+mn-lt"/>
          <a:ea typeface="+mn-ea"/>
          <a:cs typeface="+mn-cs"/>
          <a:sym typeface="Avenir Next"/>
        </a:defRPr>
      </a:lvl6pPr>
      <a:lvl7pPr indent="1371600" defTabSz="584200">
        <a:defRPr cap="all" spc="720" sz="4500">
          <a:solidFill>
            <a:srgbClr val="FFFFFF"/>
          </a:solidFill>
          <a:latin typeface="+mn-lt"/>
          <a:ea typeface="+mn-ea"/>
          <a:cs typeface="+mn-cs"/>
          <a:sym typeface="Avenir Next"/>
        </a:defRPr>
      </a:lvl7pPr>
      <a:lvl8pPr indent="1600200" defTabSz="584200">
        <a:defRPr cap="all" spc="720" sz="4500">
          <a:solidFill>
            <a:srgbClr val="FFFFFF"/>
          </a:solidFill>
          <a:latin typeface="+mn-lt"/>
          <a:ea typeface="+mn-ea"/>
          <a:cs typeface="+mn-cs"/>
          <a:sym typeface="Avenir Next"/>
        </a:defRPr>
      </a:lvl8pPr>
      <a:lvl9pPr indent="1828800" defTabSz="584200">
        <a:defRPr cap="all" spc="720" sz="4500">
          <a:solidFill>
            <a:srgbClr val="FFFFFF"/>
          </a:solidFill>
          <a:latin typeface="+mn-lt"/>
          <a:ea typeface="+mn-ea"/>
          <a:cs typeface="+mn-cs"/>
          <a:sym typeface="Avenir Next"/>
        </a:defRPr>
      </a:lvl9pPr>
    </p:titleStyle>
    <p:bodyStyle>
      <a:lvl1pPr marL="469900" indent="-469900" defTabSz="584200">
        <a:spcBef>
          <a:spcPts val="4200"/>
        </a:spcBef>
        <a:buClr>
          <a:srgbClr val="646464"/>
        </a:buClr>
        <a:buSzPct val="90000"/>
        <a:buChar char="•"/>
        <a:defRPr sz="3600">
          <a:solidFill>
            <a:srgbClr val="FFFFFF"/>
          </a:solidFill>
          <a:latin typeface="+mn-lt"/>
          <a:ea typeface="+mn-ea"/>
          <a:cs typeface="+mn-cs"/>
          <a:sym typeface="Avenir Next"/>
        </a:defRPr>
      </a:lvl1pPr>
      <a:lvl2pPr marL="939800" indent="-469900" defTabSz="584200">
        <a:spcBef>
          <a:spcPts val="4200"/>
        </a:spcBef>
        <a:buClr>
          <a:srgbClr val="646464"/>
        </a:buClr>
        <a:buSzPct val="90000"/>
        <a:buChar char="•"/>
        <a:defRPr sz="3600">
          <a:solidFill>
            <a:srgbClr val="FFFFFF"/>
          </a:solidFill>
          <a:latin typeface="+mn-lt"/>
          <a:ea typeface="+mn-ea"/>
          <a:cs typeface="+mn-cs"/>
          <a:sym typeface="Avenir Next"/>
        </a:defRPr>
      </a:lvl2pPr>
      <a:lvl3pPr marL="1409700" indent="-469900" defTabSz="584200">
        <a:spcBef>
          <a:spcPts val="4200"/>
        </a:spcBef>
        <a:buClr>
          <a:srgbClr val="646464"/>
        </a:buClr>
        <a:buSzPct val="90000"/>
        <a:buChar char="•"/>
        <a:defRPr sz="3600">
          <a:solidFill>
            <a:srgbClr val="FFFFFF"/>
          </a:solidFill>
          <a:latin typeface="+mn-lt"/>
          <a:ea typeface="+mn-ea"/>
          <a:cs typeface="+mn-cs"/>
          <a:sym typeface="Avenir Next"/>
        </a:defRPr>
      </a:lvl3pPr>
      <a:lvl4pPr marL="1879600" indent="-469900" defTabSz="584200">
        <a:spcBef>
          <a:spcPts val="4200"/>
        </a:spcBef>
        <a:buClr>
          <a:srgbClr val="646464"/>
        </a:buClr>
        <a:buSzPct val="90000"/>
        <a:buChar char="•"/>
        <a:defRPr sz="3600">
          <a:solidFill>
            <a:srgbClr val="FFFFFF"/>
          </a:solidFill>
          <a:latin typeface="+mn-lt"/>
          <a:ea typeface="+mn-ea"/>
          <a:cs typeface="+mn-cs"/>
          <a:sym typeface="Avenir Next"/>
        </a:defRPr>
      </a:lvl4pPr>
      <a:lvl5pPr marL="2349500" indent="-469900" defTabSz="584200">
        <a:spcBef>
          <a:spcPts val="4200"/>
        </a:spcBef>
        <a:buClr>
          <a:srgbClr val="646464"/>
        </a:buClr>
        <a:buSzPct val="90000"/>
        <a:buChar char="•"/>
        <a:defRPr sz="3600">
          <a:solidFill>
            <a:srgbClr val="FFFFFF"/>
          </a:solidFill>
          <a:latin typeface="+mn-lt"/>
          <a:ea typeface="+mn-ea"/>
          <a:cs typeface="+mn-cs"/>
          <a:sym typeface="Avenir Next"/>
        </a:defRPr>
      </a:lvl5pPr>
      <a:lvl6pPr marL="2819400" indent="-469900" defTabSz="584200">
        <a:spcBef>
          <a:spcPts val="4200"/>
        </a:spcBef>
        <a:buClr>
          <a:srgbClr val="646464"/>
        </a:buClr>
        <a:buSzPct val="90000"/>
        <a:buChar char="•"/>
        <a:defRPr sz="3600">
          <a:solidFill>
            <a:srgbClr val="FFFFFF"/>
          </a:solidFill>
          <a:latin typeface="+mn-lt"/>
          <a:ea typeface="+mn-ea"/>
          <a:cs typeface="+mn-cs"/>
          <a:sym typeface="Avenir Next"/>
        </a:defRPr>
      </a:lvl6pPr>
      <a:lvl7pPr marL="3289300" indent="-469900" defTabSz="584200">
        <a:spcBef>
          <a:spcPts val="4200"/>
        </a:spcBef>
        <a:buClr>
          <a:srgbClr val="646464"/>
        </a:buClr>
        <a:buSzPct val="90000"/>
        <a:buChar char="•"/>
        <a:defRPr sz="3600">
          <a:solidFill>
            <a:srgbClr val="FFFFFF"/>
          </a:solidFill>
          <a:latin typeface="+mn-lt"/>
          <a:ea typeface="+mn-ea"/>
          <a:cs typeface="+mn-cs"/>
          <a:sym typeface="Avenir Next"/>
        </a:defRPr>
      </a:lvl7pPr>
      <a:lvl8pPr marL="3759200" indent="-469900" defTabSz="584200">
        <a:spcBef>
          <a:spcPts val="4200"/>
        </a:spcBef>
        <a:buClr>
          <a:srgbClr val="646464"/>
        </a:buClr>
        <a:buSzPct val="90000"/>
        <a:buChar char="•"/>
        <a:defRPr sz="3600">
          <a:solidFill>
            <a:srgbClr val="FFFFFF"/>
          </a:solidFill>
          <a:latin typeface="+mn-lt"/>
          <a:ea typeface="+mn-ea"/>
          <a:cs typeface="+mn-cs"/>
          <a:sym typeface="Avenir Next"/>
        </a:defRPr>
      </a:lvl8pPr>
      <a:lvl9pPr marL="4229100" indent="-469900" defTabSz="584200">
        <a:spcBef>
          <a:spcPts val="4200"/>
        </a:spcBef>
        <a:buClr>
          <a:srgbClr val="646464"/>
        </a:buClr>
        <a:buSzPct val="90000"/>
        <a:buChar char="•"/>
        <a:defRPr sz="3600">
          <a:solidFill>
            <a:srgbClr val="FFFFFF"/>
          </a:solidFill>
          <a:latin typeface="+mn-lt"/>
          <a:ea typeface="+mn-ea"/>
          <a:cs typeface="+mn-cs"/>
          <a:sym typeface="Avenir Next"/>
        </a:defRPr>
      </a:lvl9pPr>
    </p:bodyStyle>
    <p:otherStyle>
      <a:lvl1pPr algn="ctr" defTabSz="584200">
        <a:defRPr>
          <a:solidFill>
            <a:schemeClr val="tx1"/>
          </a:solidFill>
          <a:latin typeface="+mn-lt"/>
          <a:ea typeface="+mn-ea"/>
          <a:cs typeface="+mn-cs"/>
          <a:sym typeface="Avenir Next"/>
        </a:defRPr>
      </a:lvl1pPr>
      <a:lvl2pPr indent="228600" algn="ctr" defTabSz="584200">
        <a:defRPr>
          <a:solidFill>
            <a:schemeClr val="tx1"/>
          </a:solidFill>
          <a:latin typeface="+mn-lt"/>
          <a:ea typeface="+mn-ea"/>
          <a:cs typeface="+mn-cs"/>
          <a:sym typeface="Avenir Next"/>
        </a:defRPr>
      </a:lvl2pPr>
      <a:lvl3pPr indent="457200" algn="ctr" defTabSz="584200">
        <a:defRPr>
          <a:solidFill>
            <a:schemeClr val="tx1"/>
          </a:solidFill>
          <a:latin typeface="+mn-lt"/>
          <a:ea typeface="+mn-ea"/>
          <a:cs typeface="+mn-cs"/>
          <a:sym typeface="Avenir Next"/>
        </a:defRPr>
      </a:lvl3pPr>
      <a:lvl4pPr indent="685800" algn="ctr" defTabSz="584200">
        <a:defRPr>
          <a:solidFill>
            <a:schemeClr val="tx1"/>
          </a:solidFill>
          <a:latin typeface="+mn-lt"/>
          <a:ea typeface="+mn-ea"/>
          <a:cs typeface="+mn-cs"/>
          <a:sym typeface="Avenir Next"/>
        </a:defRPr>
      </a:lvl4pPr>
      <a:lvl5pPr indent="914400" algn="ctr" defTabSz="584200">
        <a:defRPr>
          <a:solidFill>
            <a:schemeClr val="tx1"/>
          </a:solidFill>
          <a:latin typeface="+mn-lt"/>
          <a:ea typeface="+mn-ea"/>
          <a:cs typeface="+mn-cs"/>
          <a:sym typeface="Avenir Next"/>
        </a:defRPr>
      </a:lvl5pPr>
      <a:lvl6pPr indent="1143000" algn="ctr" defTabSz="584200">
        <a:defRPr>
          <a:solidFill>
            <a:schemeClr val="tx1"/>
          </a:solidFill>
          <a:latin typeface="+mn-lt"/>
          <a:ea typeface="+mn-ea"/>
          <a:cs typeface="+mn-cs"/>
          <a:sym typeface="Avenir Next"/>
        </a:defRPr>
      </a:lvl6pPr>
      <a:lvl7pPr indent="1371600" algn="ctr" defTabSz="584200">
        <a:defRPr>
          <a:solidFill>
            <a:schemeClr val="tx1"/>
          </a:solidFill>
          <a:latin typeface="+mn-lt"/>
          <a:ea typeface="+mn-ea"/>
          <a:cs typeface="+mn-cs"/>
          <a:sym typeface="Avenir Next"/>
        </a:defRPr>
      </a:lvl7pPr>
      <a:lvl8pPr indent="1600200" algn="ctr" defTabSz="584200">
        <a:defRPr>
          <a:solidFill>
            <a:schemeClr val="tx1"/>
          </a:solidFill>
          <a:latin typeface="+mn-lt"/>
          <a:ea typeface="+mn-ea"/>
          <a:cs typeface="+mn-cs"/>
          <a:sym typeface="Avenir Next"/>
        </a:defRPr>
      </a:lvl8pPr>
      <a:lvl9pPr indent="1828800" algn="ctr" defTabSz="584200">
        <a:defRPr>
          <a:solidFill>
            <a:schemeClr val="tx1"/>
          </a:solidFill>
          <a:latin typeface="+mn-lt"/>
          <a:ea typeface="+mn-ea"/>
          <a:cs typeface="+mn-cs"/>
          <a:sym typeface="Avenir Next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.pn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e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6.jpeg"/><Relationship Id="rId3" Type="http://schemas.openxmlformats.org/officeDocument/2006/relationships/image" Target="../media/image7.jpeg"/><Relationship Id="rId4" Type="http://schemas.openxmlformats.org/officeDocument/2006/relationships/image" Target="../media/image8.jpeg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9.jpeg"/><Relationship Id="rId3" Type="http://schemas.openxmlformats.org/officeDocument/2006/relationships/image" Target="../media/image10.jpeg"/><Relationship Id="rId4" Type="http://schemas.openxmlformats.org/officeDocument/2006/relationships/image" Target="../media/image6.jpeg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1.jpeg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2.jpeg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3.jpe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slide" Target="slide5.xml"/><Relationship Id="rId3" Type="http://schemas.openxmlformats.org/officeDocument/2006/relationships/slide" Target="slide12.xml"/><Relationship Id="rId4" Type="http://schemas.openxmlformats.org/officeDocument/2006/relationships/slide" Target="slide15.xml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.jpe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.jpe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.jpe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.jpe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>
            <p:ph type="title"/>
          </p:nvPr>
        </p:nvSpPr>
        <p:spPr>
          <a:xfrm>
            <a:off x="660400" y="1633686"/>
            <a:ext cx="11684000" cy="4830614"/>
          </a:xfrm>
          <a:prstGeom prst="rect">
            <a:avLst/>
          </a:prstGeom>
        </p:spPr>
        <p:txBody>
          <a:bodyPr/>
          <a:lstStyle/>
          <a:p>
            <a:pPr lvl="0" algn="ctr" defTabSz="525779">
              <a:defRPr cap="none" spc="0" sz="1800">
                <a:solidFill>
                  <a:srgbClr val="000000"/>
                </a:solidFill>
              </a:defRPr>
            </a:pPr>
            <a:r>
              <a:rPr cap="all" spc="892" sz="5580">
                <a:solidFill>
                  <a:srgbClr val="FFFFFF"/>
                </a:solidFill>
              </a:rPr>
              <a:t>Theoretical and experimental physics</a:t>
            </a:r>
            <a:br>
              <a:rPr cap="all" spc="892" sz="5580">
                <a:solidFill>
                  <a:srgbClr val="FFFFFF"/>
                </a:solidFill>
              </a:rPr>
            </a:br>
            <a:br>
              <a:rPr cap="all" spc="892" sz="5580">
                <a:solidFill>
                  <a:srgbClr val="FFFFFF"/>
                </a:solidFill>
              </a:rPr>
            </a:br>
            <a:r>
              <a:rPr cap="all" spc="892" sz="5580">
                <a:solidFill>
                  <a:srgbClr val="FFFFFF"/>
                </a:solidFill>
              </a:rPr>
              <a:t>Large hadron collider</a:t>
            </a:r>
          </a:p>
        </p:txBody>
      </p:sp>
      <p:sp>
        <p:nvSpPr>
          <p:cNvPr id="37" name="Shape 37"/>
          <p:cNvSpPr/>
          <p:nvPr>
            <p:ph type="body" idx="1"/>
          </p:nvPr>
        </p:nvSpPr>
        <p:spPr>
          <a:xfrm>
            <a:off x="660399" y="7011789"/>
            <a:ext cx="11684001" cy="1840112"/>
          </a:xfrm>
          <a:prstGeom prst="rect">
            <a:avLst/>
          </a:prstGeom>
        </p:spPr>
        <p:txBody>
          <a:bodyPr/>
          <a:lstStyle/>
          <a:p>
            <a:pPr lvl="0" algn="ctr" defTabSz="397256">
              <a:defRPr cap="none" spc="0" sz="1800">
                <a:solidFill>
                  <a:srgbClr val="000000"/>
                </a:solidFill>
              </a:defRPr>
            </a:pPr>
            <a:br>
              <a:rPr cap="all" spc="261" sz="1632">
                <a:solidFill>
                  <a:srgbClr val="55D7FF"/>
                </a:solidFill>
              </a:rPr>
            </a:br>
            <a:r>
              <a:rPr cap="all" spc="261" sz="1632">
                <a:solidFill>
                  <a:srgbClr val="55D7FF"/>
                </a:solidFill>
              </a:rPr>
              <a:t>Kurnikov EGor T06-67</a:t>
            </a:r>
            <a:br>
              <a:rPr cap="all" spc="261" sz="1632">
                <a:solidFill>
                  <a:srgbClr val="55D7FF"/>
                </a:solidFill>
              </a:rPr>
            </a:br>
            <a:r>
              <a:rPr cap="all" spc="261" sz="1632">
                <a:solidFill>
                  <a:srgbClr val="55D7FF"/>
                </a:solidFill>
              </a:rPr>
              <a:t>Golikova Julia T06-32</a:t>
            </a:r>
            <a:br>
              <a:rPr cap="all" spc="261" sz="1632">
                <a:solidFill>
                  <a:srgbClr val="55D7FF"/>
                </a:solidFill>
              </a:rPr>
            </a:br>
            <a:br>
              <a:rPr cap="all" spc="261" sz="1632">
                <a:solidFill>
                  <a:srgbClr val="55D7FF"/>
                </a:solidFill>
              </a:rPr>
            </a:br>
            <a:r>
              <a:rPr cap="all" spc="261" sz="1632">
                <a:solidFill>
                  <a:srgbClr val="55D7FF"/>
                </a:solidFill>
              </a:rPr>
              <a:t>national research Nuclear university </a:t>
            </a:r>
            <a:br>
              <a:rPr cap="all" spc="261" sz="1632">
                <a:solidFill>
                  <a:srgbClr val="55D7FF"/>
                </a:solidFill>
              </a:rPr>
            </a:br>
            <a:r>
              <a:rPr cap="all" spc="261" sz="1632">
                <a:solidFill>
                  <a:srgbClr val="55D7FF"/>
                </a:solidFill>
              </a:rPr>
              <a:t>2015</a:t>
            </a:r>
          </a:p>
        </p:txBody>
      </p:sp>
    </p:spTree>
  </p:cSld>
  <p:clrMapOvr>
    <a:masterClrMapping/>
  </p:clrMapOvr>
  <p:transition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cp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3132640"/>
            <a:ext cx="13004800" cy="6333120"/>
          </a:xfrm>
          <a:prstGeom prst="rect">
            <a:avLst/>
          </a:prstGeom>
          <a:ln w="12700">
            <a:miter lim="400000"/>
          </a:ln>
        </p:spPr>
      </p:pic>
      <p:sp>
        <p:nvSpPr>
          <p:cNvPr id="63" name="Shape 63"/>
          <p:cNvSpPr/>
          <p:nvPr>
            <p:ph type="body" idx="4294967295"/>
          </p:nvPr>
        </p:nvSpPr>
        <p:spPr>
          <a:xfrm>
            <a:off x="660400" y="508000"/>
            <a:ext cx="11684000" cy="246380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656" sz="4100"/>
            </a:lvl1pPr>
          </a:lstStyle>
          <a:p>
            <a:pPr lvl="0">
              <a:defRPr cap="none" spc="0" sz="1800">
                <a:solidFill>
                  <a:srgbClr val="000000"/>
                </a:solidFill>
              </a:defRPr>
            </a:pPr>
            <a:r>
              <a:rPr cap="all" spc="656" sz="4100">
                <a:solidFill>
                  <a:srgbClr val="FFFFFF"/>
                </a:solidFill>
              </a:rPr>
              <a:t>Cp-mechanism </a:t>
            </a:r>
          </a:p>
        </p:txBody>
      </p:sp>
    </p:spTree>
  </p:cSld>
  <p:clrMapOvr>
    <a:masterClrMapping/>
  </p:clrMapOvr>
  <p:transition spd="slow" advClick="1">
    <p:dissolv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>
            <p:ph type="body" idx="1"/>
          </p:nvPr>
        </p:nvSpPr>
        <p:spPr>
          <a:xfrm>
            <a:off x="660400" y="508000"/>
            <a:ext cx="11684000" cy="2463801"/>
          </a:xfrm>
          <a:prstGeom prst="rect">
            <a:avLst/>
          </a:prstGeom>
        </p:spPr>
        <p:txBody>
          <a:bodyPr/>
          <a:lstStyle>
            <a:lvl1pPr algn="ctr">
              <a:defRPr spc="656" sz="4100"/>
            </a:lvl1pPr>
          </a:lstStyle>
          <a:p>
            <a:pPr lvl="0">
              <a:defRPr cap="none" spc="0" sz="1800">
                <a:solidFill>
                  <a:srgbClr val="000000"/>
                </a:solidFill>
              </a:defRPr>
            </a:pPr>
            <a:r>
              <a:rPr cap="all" spc="656" sz="4100">
                <a:solidFill>
                  <a:srgbClr val="FFFFFF"/>
                </a:solidFill>
              </a:rPr>
              <a:t>Dark matter and energy</a:t>
            </a:r>
          </a:p>
        </p:txBody>
      </p:sp>
      <p:pic>
        <p:nvPicPr>
          <p:cNvPr id="66" name="dark_matter_energy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44900" y="2889250"/>
            <a:ext cx="5715000" cy="62103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 advClick="1">
    <p:dissolv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cap="none" spc="0" sz="1800">
                <a:solidFill>
                  <a:srgbClr val="000000"/>
                </a:solidFill>
              </a:defRPr>
            </a:pPr>
            <a:r>
              <a:rPr cap="all" spc="992" sz="6200">
                <a:solidFill>
                  <a:srgbClr val="FFFFFF"/>
                </a:solidFill>
              </a:rPr>
              <a:t>2.DESIGN</a:t>
            </a:r>
          </a:p>
        </p:txBody>
      </p:sp>
    </p:spTree>
  </p:cSld>
  <p:clrMapOvr>
    <a:masterClrMapping/>
  </p:clrMapOvr>
  <p:transition spd="slow" advClick="1">
    <p:dissolve/>
  </p:transition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ntr" presetSubtype="8" presetID="17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68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s_l04_310526631.jpg"/>
          <p:cNvPicPr/>
          <p:nvPr/>
        </p:nvPicPr>
        <p:blipFill>
          <a:blip r:embed="rId2">
            <a:extLst/>
          </a:blip>
          <a:srcRect l="4747" t="0" r="4747" b="0"/>
          <a:stretch>
            <a:fillRect/>
          </a:stretch>
        </p:blipFill>
        <p:spPr>
          <a:xfrm>
            <a:off x="6502400" y="4879052"/>
            <a:ext cx="6502400" cy="4876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71" name="150124543.jpg"/>
          <p:cNvPicPr/>
          <p:nvPr/>
        </p:nvPicPr>
        <p:blipFill>
          <a:blip r:embed="rId3">
            <a:extLst/>
          </a:blip>
          <a:srcRect l="6980" t="0" r="6980" b="0"/>
          <a:stretch>
            <a:fillRect/>
          </a:stretch>
        </p:blipFill>
        <p:spPr>
          <a:xfrm>
            <a:off x="6502400" y="0"/>
            <a:ext cx="6502400" cy="4876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72" name="0_b49e6_32db3aa5_orig.jpg"/>
          <p:cNvPicPr/>
          <p:nvPr/>
        </p:nvPicPr>
        <p:blipFill>
          <a:blip r:embed="rId4">
            <a:extLst/>
          </a:blip>
          <a:srcRect l="15851" t="0" r="15851" b="0"/>
          <a:stretch>
            <a:fillRect/>
          </a:stretch>
        </p:blipFill>
        <p:spPr>
          <a:xfrm>
            <a:off x="0" y="0"/>
            <a:ext cx="65024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>
    <p:dissolv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45a727f0e21ee84eb72a0885fa3f0eab_full.jpg"/>
          <p:cNvPicPr/>
          <p:nvPr/>
        </p:nvPicPr>
        <p:blipFill>
          <a:blip r:embed="rId2">
            <a:extLst/>
          </a:blip>
          <a:srcRect l="0" t="3549" r="0" b="3549"/>
          <a:stretch>
            <a:fillRect/>
          </a:stretch>
        </p:blipFill>
        <p:spPr>
          <a:xfrm>
            <a:off x="6502400" y="4879052"/>
            <a:ext cx="6502400" cy="4876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75" name="153_web_9.jpg"/>
          <p:cNvPicPr/>
          <p:nvPr/>
        </p:nvPicPr>
        <p:blipFill>
          <a:blip r:embed="rId3">
            <a:extLst/>
          </a:blip>
          <a:srcRect l="3020" t="0" r="3020" b="0"/>
          <a:stretch>
            <a:fillRect/>
          </a:stretch>
        </p:blipFill>
        <p:spPr>
          <a:xfrm>
            <a:off x="6502400" y="0"/>
            <a:ext cx="6502400" cy="4876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76" name="s_l04_310526631.jpg"/>
          <p:cNvPicPr/>
          <p:nvPr/>
        </p:nvPicPr>
        <p:blipFill>
          <a:blip r:embed="rId4">
            <a:extLst/>
          </a:blip>
          <a:srcRect l="42398" t="1041" r="12348" b="0"/>
          <a:stretch>
            <a:fillRect/>
          </a:stretch>
        </p:blipFill>
        <p:spPr>
          <a:xfrm>
            <a:off x="0" y="0"/>
            <a:ext cx="6502400" cy="9652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cap="none" spc="0" sz="1800">
                <a:solidFill>
                  <a:srgbClr val="000000"/>
                </a:solidFill>
              </a:defRPr>
            </a:pPr>
            <a:r>
              <a:rPr cap="all" spc="992" sz="6200">
                <a:solidFill>
                  <a:srgbClr val="FFFFFF"/>
                </a:solidFill>
              </a:rPr>
              <a:t>3.FUTURE</a:t>
            </a:r>
          </a:p>
        </p:txBody>
      </p:sp>
    </p:spTree>
  </p:cSld>
  <p:clrMapOvr>
    <a:masterClrMapping/>
  </p:clrMapOvr>
  <p:transition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ntr" presetSubtype="8" presetID="17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78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/>
          <p:nvPr>
            <p:ph type="title"/>
          </p:nvPr>
        </p:nvSpPr>
        <p:spPr>
          <a:xfrm>
            <a:off x="4064000" y="914400"/>
            <a:ext cx="5080000" cy="1854200"/>
          </a:xfrm>
          <a:prstGeom prst="rect">
            <a:avLst/>
          </a:prstGeom>
        </p:spPr>
        <p:txBody>
          <a:bodyPr/>
          <a:lstStyle>
            <a:lvl1pPr algn="ctr" defTabSz="438150">
              <a:defRPr spc="540" sz="3375"/>
            </a:lvl1pPr>
          </a:lstStyle>
          <a:p>
            <a:pPr lvl="0">
              <a:defRPr cap="none" spc="0" sz="1800">
                <a:solidFill>
                  <a:srgbClr val="000000"/>
                </a:solidFill>
              </a:defRPr>
            </a:pPr>
            <a:r>
              <a:rPr cap="all" spc="540" sz="3375">
                <a:solidFill>
                  <a:srgbClr val="FFFFFF"/>
                </a:solidFill>
              </a:rPr>
              <a:t>very large hadron collider?</a:t>
            </a:r>
          </a:p>
        </p:txBody>
      </p:sp>
      <p:pic>
        <p:nvPicPr>
          <p:cNvPr id="81" name="2e96c4faecedb15c2df2cb5de2e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94000" y="3676650"/>
            <a:ext cx="7620000" cy="4356100"/>
          </a:xfrm>
          <a:prstGeom prst="rect">
            <a:avLst/>
          </a:prstGeom>
          <a:ln w="25400">
            <a:miter lim="400000"/>
          </a:ln>
          <a:effectLst>
            <a:reflection blurRad="0" stA="50000" stPos="0" endA="0" endPos="40000" dist="0" dir="5400000" fadeDir="5400000" sx="100000" sy="-100000" kx="0" ky="0" algn="bl" rotWithShape="0"/>
          </a:effectLst>
        </p:spPr>
      </p:pic>
    </p:spTree>
  </p:cSld>
  <p:clrMapOvr>
    <a:masterClrMapping/>
  </p:clrMapOvr>
  <p:transition spd="med" advClick="1">
    <p:dissolv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/>
        </p:nvSpPr>
        <p:spPr>
          <a:xfrm>
            <a:off x="1270000" y="2959100"/>
            <a:ext cx="10464800" cy="520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cap="all" spc="384" sz="2400">
                <a:solidFill>
                  <a:srgbClr val="55D7FF"/>
                </a:solidFill>
              </a:defRPr>
            </a:lvl1pPr>
          </a:lstStyle>
          <a:p>
            <a:pPr lvl="0">
              <a:defRPr cap="none" spc="0" sz="1800">
                <a:solidFill>
                  <a:srgbClr val="000000"/>
                </a:solidFill>
              </a:defRPr>
            </a:pPr>
            <a:r>
              <a:rPr cap="all" spc="384" sz="2400">
                <a:solidFill>
                  <a:srgbClr val="55D7FF"/>
                </a:solidFill>
              </a:rPr>
              <a:t>–LSAG report</a:t>
            </a:r>
          </a:p>
        </p:txBody>
      </p:sp>
      <p:sp>
        <p:nvSpPr>
          <p:cNvPr id="84" name="Shape 84"/>
          <p:cNvSpPr/>
          <p:nvPr/>
        </p:nvSpPr>
        <p:spPr>
          <a:xfrm>
            <a:off x="1270000" y="1035049"/>
            <a:ext cx="10464800" cy="1346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36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«If the LHC could do this, then so could cosmic-ray collisions».</a:t>
            </a:r>
          </a:p>
        </p:txBody>
      </p:sp>
      <p:pic>
        <p:nvPicPr>
          <p:cNvPr id="85" name="lhcbh.jpg"/>
          <p:cNvPicPr/>
          <p:nvPr/>
        </p:nvPicPr>
        <p:blipFill>
          <a:blip r:embed="rId2">
            <a:extLst/>
          </a:blip>
          <a:srcRect l="0" t="20520" r="0" b="20520"/>
          <a:stretch>
            <a:fillRect/>
          </a:stretch>
        </p:blipFill>
        <p:spPr>
          <a:xfrm>
            <a:off x="-19050" y="3613150"/>
            <a:ext cx="13004800" cy="61341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fast" advClick="1">
    <p:dissolv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1933-dirac.jpg"/>
          <p:cNvPicPr/>
          <p:nvPr/>
        </p:nvPicPr>
        <p:blipFill>
          <a:blip r:embed="rId2">
            <a:extLst/>
          </a:blip>
          <a:srcRect l="0" t="13417" r="0" b="13417"/>
          <a:stretch>
            <a:fillRect/>
          </a:stretch>
        </p:blipFill>
        <p:spPr>
          <a:xfrm>
            <a:off x="0" y="2717800"/>
            <a:ext cx="13004800" cy="7035800"/>
          </a:xfrm>
          <a:prstGeom prst="rect">
            <a:avLst/>
          </a:prstGeom>
          <a:ln w="12700">
            <a:miter lim="400000"/>
          </a:ln>
        </p:spPr>
      </p:pic>
      <p:sp>
        <p:nvSpPr>
          <p:cNvPr id="88" name="Shape 8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90727">
              <a:defRPr spc="833" sz="5208"/>
            </a:lvl1pPr>
          </a:lstStyle>
          <a:p>
            <a:pPr lvl="0">
              <a:defRPr cap="none" spc="0" sz="1800">
                <a:solidFill>
                  <a:srgbClr val="000000"/>
                </a:solidFill>
              </a:defRPr>
            </a:pPr>
            <a:r>
              <a:rPr cap="all" spc="833" sz="5208">
                <a:solidFill>
                  <a:srgbClr val="FFFFFF"/>
                </a:solidFill>
              </a:rPr>
              <a:t>Thank you for attention</a:t>
            </a:r>
          </a:p>
        </p:txBody>
      </p:sp>
    </p:spTree>
  </p:cSld>
  <p:clrMapOvr>
    <a:masterClrMapping/>
  </p:clrMapOvr>
  <p:transition spd="slow" advClick="1">
    <p:dissolv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/>
          <p:nvPr>
            <p:ph type="body" idx="1"/>
          </p:nvPr>
        </p:nvSpPr>
        <p:spPr>
          <a:xfrm>
            <a:off x="3817342" y="1517650"/>
            <a:ext cx="5370116" cy="6718300"/>
          </a:xfrm>
          <a:prstGeom prst="rect">
            <a:avLst/>
          </a:prstGeom>
        </p:spPr>
        <p:txBody>
          <a:bodyPr/>
          <a:lstStyle/>
          <a:p>
            <a:pPr lvl="0" marL="711200" indent="-711200">
              <a:buClrTx/>
              <a:buSzPct val="100000"/>
              <a:buAutoNum type="arabicPeriod" startAt="1"/>
              <a:defRPr sz="1800">
                <a:solidFill>
                  <a:srgbClr val="000000"/>
                </a:solidFill>
              </a:defRPr>
            </a:pPr>
            <a:r>
              <a:rPr sz="3600" u="sng">
                <a:solidFill>
                  <a:srgbClr val="FFFFFF"/>
                </a:solidFill>
                <a:hlinkClick r:id="rId2" invalidUrl="" action="ppaction://hlinksldjump" tgtFrame="" tooltip="" history="1" highlightClick="0" endSnd="0"/>
              </a:rPr>
              <a:t>FINDINGS</a:t>
            </a:r>
            <a:endParaRPr sz="3600">
              <a:solidFill>
                <a:srgbClr val="FFFFFF"/>
              </a:solidFill>
            </a:endParaRPr>
          </a:p>
          <a:p>
            <a:pPr lvl="0" marL="711200" indent="-711200">
              <a:buClrTx/>
              <a:buSzPct val="100000"/>
              <a:buAutoNum type="arabicPeriod" startAt="1"/>
              <a:defRPr sz="1800">
                <a:solidFill>
                  <a:srgbClr val="000000"/>
                </a:solidFill>
              </a:defRPr>
            </a:pPr>
            <a:r>
              <a:rPr sz="3600" u="sng">
                <a:solidFill>
                  <a:srgbClr val="FFFFFF"/>
                </a:solidFill>
                <a:hlinkClick r:id="rId3" invalidUrl="" action="ppaction://hlinksldjump" tgtFrame="" tooltip="" history="1" highlightClick="0" endSnd="0"/>
              </a:rPr>
              <a:t>DESIGN</a:t>
            </a:r>
            <a:br>
              <a:rPr sz="3600">
                <a:solidFill>
                  <a:srgbClr val="FFFFFF"/>
                </a:solidFill>
              </a:rPr>
            </a:br>
            <a:br>
              <a:rPr sz="3600">
                <a:solidFill>
                  <a:srgbClr val="FFFFFF"/>
                </a:solidFill>
              </a:rPr>
            </a:br>
            <a:r>
              <a:rPr i="1" sz="3600">
                <a:solidFill>
                  <a:srgbClr val="00FDFF"/>
                </a:solidFill>
              </a:rPr>
              <a:t>ALICE</a:t>
            </a:r>
            <a:br>
              <a:rPr sz="3600">
                <a:solidFill>
                  <a:srgbClr val="00FDFF"/>
                </a:solidFill>
              </a:rPr>
            </a:br>
            <a:r>
              <a:rPr i="1" sz="3600">
                <a:solidFill>
                  <a:srgbClr val="00FDFF"/>
                </a:solidFill>
              </a:rPr>
              <a:t>ATLAS</a:t>
            </a:r>
            <a:br>
              <a:rPr sz="3600">
                <a:solidFill>
                  <a:srgbClr val="00FDFF"/>
                </a:solidFill>
              </a:rPr>
            </a:br>
            <a:r>
              <a:rPr i="1" sz="3600">
                <a:solidFill>
                  <a:srgbClr val="00FDFF"/>
                </a:solidFill>
              </a:rPr>
              <a:t>CMS</a:t>
            </a:r>
            <a:br>
              <a:rPr sz="3600">
                <a:solidFill>
                  <a:srgbClr val="00FDFF"/>
                </a:solidFill>
              </a:rPr>
            </a:br>
            <a:r>
              <a:rPr i="1" sz="3600">
                <a:solidFill>
                  <a:srgbClr val="00FDFF"/>
                </a:solidFill>
              </a:rPr>
              <a:t>LHCb</a:t>
            </a:r>
            <a:endParaRPr sz="3600">
              <a:solidFill>
                <a:srgbClr val="00FDFF"/>
              </a:solidFill>
            </a:endParaRPr>
          </a:p>
          <a:p>
            <a:pPr lvl="0" marL="711200" indent="-711200">
              <a:buClrTx/>
              <a:buSzPct val="100000"/>
              <a:buAutoNum type="arabicPeriod" startAt="1"/>
              <a:defRPr sz="1800">
                <a:solidFill>
                  <a:srgbClr val="000000"/>
                </a:solidFill>
              </a:defRPr>
            </a:pPr>
            <a:r>
              <a:rPr sz="3600" u="sng">
                <a:solidFill>
                  <a:srgbClr val="FFFFFF"/>
                </a:solidFill>
                <a:hlinkClick r:id="rId4" invalidUrl="" action="ppaction://hlinksldjump" tgtFrame="" tooltip="" history="1" highlightClick="0" endSnd="0"/>
              </a:rPr>
              <a:t>FUTURE</a:t>
            </a:r>
          </a:p>
        </p:txBody>
      </p:sp>
    </p:spTree>
  </p:cSld>
  <p:clrMapOvr>
    <a:masterClrMapping/>
  </p:clrMapOvr>
  <p:transition spd="slow" advClick="1">
    <p:dissolve/>
  </p:transition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ntr" presetSubtype="0" presetID="1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9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/>
          <p:nvPr>
            <p:ph type="title"/>
          </p:nvPr>
        </p:nvSpPr>
        <p:spPr>
          <a:xfrm>
            <a:off x="660400" y="3154610"/>
            <a:ext cx="11684000" cy="2827091"/>
          </a:xfrm>
          <a:prstGeom prst="rect">
            <a:avLst/>
          </a:prstGeom>
        </p:spPr>
        <p:txBody>
          <a:bodyPr/>
          <a:lstStyle/>
          <a:p>
            <a:pPr lvl="0" algn="ctr" defTabSz="368045">
              <a:defRPr cap="none" spc="0" sz="1800">
                <a:solidFill>
                  <a:srgbClr val="000000"/>
                </a:solidFill>
              </a:defRPr>
            </a:pPr>
            <a:r>
              <a:rPr cap="all" spc="624" sz="3906">
                <a:solidFill>
                  <a:srgbClr val="FFFFFF"/>
                </a:solidFill>
              </a:rPr>
              <a:t>the most impressing </a:t>
            </a:r>
            <a:r>
              <a:rPr cap="all" spc="624" sz="3906">
                <a:solidFill>
                  <a:srgbClr val="00FDFF"/>
                </a:solidFill>
              </a:rPr>
              <a:t>machine</a:t>
            </a:r>
            <a:r>
              <a:rPr cap="all" spc="624" sz="3906">
                <a:solidFill>
                  <a:srgbClr val="FFFFFF"/>
                </a:solidFill>
              </a:rPr>
              <a:t>.</a:t>
            </a:r>
            <a:br>
              <a:rPr cap="all" spc="624" sz="3906">
                <a:solidFill>
                  <a:srgbClr val="FFFFFF"/>
                </a:solidFill>
              </a:rPr>
            </a:br>
            <a:br>
              <a:rPr cap="all" spc="624" sz="3906">
                <a:solidFill>
                  <a:srgbClr val="FFFFFF"/>
                </a:solidFill>
              </a:rPr>
            </a:br>
            <a:r>
              <a:rPr cap="all" spc="624" sz="3906">
                <a:solidFill>
                  <a:srgbClr val="FFFFFF"/>
                </a:solidFill>
              </a:rPr>
              <a:t>the greatest </a:t>
            </a:r>
            <a:r>
              <a:rPr cap="all" spc="624" sz="3906">
                <a:solidFill>
                  <a:srgbClr val="00FDFF"/>
                </a:solidFill>
              </a:rPr>
              <a:t>experiment</a:t>
            </a:r>
            <a:r>
              <a:rPr cap="all" spc="624" sz="3906">
                <a:solidFill>
                  <a:srgbClr val="FFFFFF"/>
                </a:solidFill>
              </a:rPr>
              <a:t> in human history. </a:t>
            </a:r>
          </a:p>
        </p:txBody>
      </p:sp>
    </p:spTree>
  </p:cSld>
  <p:clrMapOvr>
    <a:masterClrMapping/>
  </p:clrMapOvr>
  <p:transition spd="med" advClick="1">
    <p:dissolve/>
  </p:transition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ntr" presetSubtype="8" presetID="15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1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Bolshoy-adronnyiy-kollayder-foto-12120.jpg"/>
          <p:cNvPicPr/>
          <p:nvPr/>
        </p:nvPicPr>
        <p:blipFill>
          <a:blip r:embed="rId2">
            <a:extLst/>
          </a:blip>
          <a:srcRect l="25000" t="0" r="25000" b="0"/>
          <a:stretch>
            <a:fillRect/>
          </a:stretch>
        </p:blipFill>
        <p:spPr>
          <a:xfrm>
            <a:off x="6502400" y="0"/>
            <a:ext cx="6502400" cy="9753600"/>
          </a:xfrm>
          <a:prstGeom prst="rect">
            <a:avLst/>
          </a:prstGeom>
          <a:ln w="12700">
            <a:miter lim="400000"/>
          </a:ln>
        </p:spPr>
      </p:pic>
      <p:sp>
        <p:nvSpPr>
          <p:cNvPr id="44" name="Shape 4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38150">
              <a:defRPr spc="540" sz="3375"/>
            </a:lvl1pPr>
          </a:lstStyle>
          <a:p>
            <a:pPr lvl="0">
              <a:defRPr cap="none" spc="0" sz="1800">
                <a:solidFill>
                  <a:srgbClr val="000000"/>
                </a:solidFill>
              </a:defRPr>
            </a:pPr>
            <a:r>
              <a:rPr cap="all" spc="540" sz="3375">
                <a:solidFill>
                  <a:srgbClr val="FFFFFF"/>
                </a:solidFill>
              </a:rPr>
              <a:t>what do you know about LHC?</a:t>
            </a:r>
          </a:p>
        </p:txBody>
      </p:sp>
      <p:sp>
        <p:nvSpPr>
          <p:cNvPr id="45" name="Shape 45"/>
          <p:cNvSpPr/>
          <p:nvPr>
            <p:ph type="body" idx="1"/>
          </p:nvPr>
        </p:nvSpPr>
        <p:spPr>
          <a:xfrm>
            <a:off x="660400" y="2825750"/>
            <a:ext cx="5080000" cy="6057900"/>
          </a:xfrm>
          <a:prstGeom prst="rect">
            <a:avLst/>
          </a:prstGeom>
        </p:spPr>
        <p:txBody>
          <a:bodyPr/>
          <a:lstStyle/>
          <a:p>
            <a:pPr lvl="0" marL="307085" indent="-307085" defTabSz="455675">
              <a:spcBef>
                <a:spcPts val="2400"/>
              </a:spcBef>
              <a:defRPr sz="1800">
                <a:solidFill>
                  <a:srgbClr val="000000"/>
                </a:solidFill>
              </a:defRPr>
            </a:pPr>
            <a:r>
              <a:rPr sz="2340">
                <a:solidFill>
                  <a:srgbClr val="FFFFFF"/>
                </a:solidFill>
              </a:rPr>
              <a:t>Collaboration with over </a:t>
            </a:r>
            <a:r>
              <a:rPr sz="2340">
                <a:solidFill>
                  <a:srgbClr val="00FDFF"/>
                </a:solidFill>
              </a:rPr>
              <a:t>10,000 scientists </a:t>
            </a:r>
            <a:r>
              <a:rPr sz="2340">
                <a:solidFill>
                  <a:srgbClr val="FFFFFF"/>
                </a:solidFill>
              </a:rPr>
              <a:t>and engineers from over </a:t>
            </a:r>
            <a:r>
              <a:rPr sz="2340">
                <a:solidFill>
                  <a:srgbClr val="00FDFF"/>
                </a:solidFill>
              </a:rPr>
              <a:t>100 countries</a:t>
            </a:r>
            <a:endParaRPr sz="2340">
              <a:solidFill>
                <a:srgbClr val="00FDFF"/>
              </a:solidFill>
            </a:endParaRPr>
          </a:p>
          <a:p>
            <a:pPr lvl="0" marL="307085" indent="-307085" defTabSz="455675">
              <a:spcBef>
                <a:spcPts val="2400"/>
              </a:spcBef>
              <a:defRPr sz="1800">
                <a:solidFill>
                  <a:srgbClr val="000000"/>
                </a:solidFill>
              </a:defRPr>
            </a:pPr>
            <a:r>
              <a:rPr sz="2340">
                <a:solidFill>
                  <a:srgbClr val="00FDFF"/>
                </a:solidFill>
              </a:rPr>
              <a:t>175 meters</a:t>
            </a:r>
            <a:r>
              <a:rPr sz="2340">
                <a:solidFill>
                  <a:srgbClr val="FFFFFF"/>
                </a:solidFill>
              </a:rPr>
              <a:t> beneath  Franco-Swiss boarder, near </a:t>
            </a:r>
            <a:r>
              <a:rPr sz="2340">
                <a:solidFill>
                  <a:srgbClr val="00FDFF"/>
                </a:solidFill>
              </a:rPr>
              <a:t>Geneva</a:t>
            </a:r>
            <a:r>
              <a:rPr sz="2340">
                <a:solidFill>
                  <a:srgbClr val="FFFFFF"/>
                </a:solidFill>
              </a:rPr>
              <a:t>  </a:t>
            </a:r>
            <a:endParaRPr sz="2340">
              <a:solidFill>
                <a:srgbClr val="FFFFFF"/>
              </a:solidFill>
            </a:endParaRPr>
          </a:p>
          <a:p>
            <a:pPr lvl="0" marL="307085" indent="-307085" defTabSz="455675">
              <a:spcBef>
                <a:spcPts val="2400"/>
              </a:spcBef>
              <a:defRPr sz="1800">
                <a:solidFill>
                  <a:srgbClr val="000000"/>
                </a:solidFill>
              </a:defRPr>
            </a:pPr>
            <a:r>
              <a:rPr sz="2340">
                <a:solidFill>
                  <a:srgbClr val="FFFFFF"/>
                </a:solidFill>
              </a:rPr>
              <a:t> Lies in a tunnel </a:t>
            </a:r>
            <a:r>
              <a:rPr sz="2340">
                <a:solidFill>
                  <a:srgbClr val="00FDFF"/>
                </a:solidFill>
              </a:rPr>
              <a:t>27 kilometers</a:t>
            </a:r>
            <a:r>
              <a:rPr sz="2340">
                <a:solidFill>
                  <a:srgbClr val="FFFFFF"/>
                </a:solidFill>
              </a:rPr>
              <a:t> circumference </a:t>
            </a:r>
            <a:endParaRPr sz="2340">
              <a:solidFill>
                <a:srgbClr val="FFFFFF"/>
              </a:solidFill>
            </a:endParaRPr>
          </a:p>
          <a:p>
            <a:pPr lvl="0" marL="307085" indent="-307085" defTabSz="455675">
              <a:spcBef>
                <a:spcPts val="2400"/>
              </a:spcBef>
              <a:defRPr sz="1800">
                <a:solidFill>
                  <a:srgbClr val="000000"/>
                </a:solidFill>
              </a:defRPr>
            </a:pPr>
            <a:r>
              <a:rPr sz="2340">
                <a:solidFill>
                  <a:srgbClr val="FFFFFF"/>
                </a:solidFill>
              </a:rPr>
              <a:t>Total cost = </a:t>
            </a:r>
            <a:r>
              <a:rPr sz="2340">
                <a:solidFill>
                  <a:srgbClr val="00FDFF"/>
                </a:solidFill>
              </a:rPr>
              <a:t>3.74 billion</a:t>
            </a:r>
            <a:r>
              <a:rPr sz="2340">
                <a:solidFill>
                  <a:srgbClr val="FFFFFF"/>
                </a:solidFill>
              </a:rPr>
              <a:t> British pounds </a:t>
            </a:r>
            <a:endParaRPr sz="2340">
              <a:solidFill>
                <a:srgbClr val="FFFFFF"/>
              </a:solidFill>
            </a:endParaRPr>
          </a:p>
          <a:p>
            <a:pPr lvl="0" marL="307085" indent="-307085" defTabSz="455675">
              <a:spcBef>
                <a:spcPts val="2400"/>
              </a:spcBef>
              <a:defRPr sz="1800">
                <a:solidFill>
                  <a:srgbClr val="000000"/>
                </a:solidFill>
              </a:defRPr>
            </a:pPr>
            <a:r>
              <a:rPr sz="2340">
                <a:solidFill>
                  <a:srgbClr val="00FDFF"/>
                </a:solidFill>
              </a:rPr>
              <a:t>Seven</a:t>
            </a:r>
            <a:r>
              <a:rPr sz="2340">
                <a:solidFill>
                  <a:srgbClr val="FFFFFF"/>
                </a:solidFill>
              </a:rPr>
              <a:t> detectors for certain kind of research</a:t>
            </a:r>
            <a:endParaRPr sz="2340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spd="med" advClick="1">
    <p:dissolv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cap="none" spc="0" sz="1800">
                <a:solidFill>
                  <a:srgbClr val="000000"/>
                </a:solidFill>
              </a:defRPr>
            </a:pPr>
            <a:r>
              <a:rPr cap="all" spc="992" sz="6200">
                <a:solidFill>
                  <a:srgbClr val="FFFFFF"/>
                </a:solidFill>
              </a:rPr>
              <a:t>1.FINDINGS</a:t>
            </a:r>
          </a:p>
        </p:txBody>
      </p:sp>
    </p:spTree>
  </p:cSld>
  <p:clrMapOvr>
    <a:masterClrMapping/>
  </p:clrMapOvr>
  <p:transition spd="med" advClick="1">
    <p:dissolve/>
  </p:transition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ntr" presetSubtype="8" presetID="17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7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/>
          <p:nvPr>
            <p:ph type="title"/>
          </p:nvPr>
        </p:nvSpPr>
        <p:spPr>
          <a:xfrm>
            <a:off x="3962400" y="1955800"/>
            <a:ext cx="5080000" cy="1854200"/>
          </a:xfrm>
          <a:prstGeom prst="rect">
            <a:avLst/>
          </a:prstGeom>
        </p:spPr>
        <p:txBody>
          <a:bodyPr/>
          <a:lstStyle>
            <a:lvl1pPr algn="ctr"/>
          </a:lstStyle>
          <a:p>
            <a:pPr lvl="0">
              <a:defRPr cap="none" spc="0" sz="1800">
                <a:solidFill>
                  <a:srgbClr val="000000"/>
                </a:solidFill>
              </a:defRPr>
            </a:pPr>
            <a:r>
              <a:rPr cap="all" spc="720" sz="4500">
                <a:solidFill>
                  <a:srgbClr val="FFFFFF"/>
                </a:solidFill>
              </a:rPr>
              <a:t>aims</a:t>
            </a:r>
          </a:p>
        </p:txBody>
      </p:sp>
      <p:sp>
        <p:nvSpPr>
          <p:cNvPr id="50" name="Shape 50"/>
          <p:cNvSpPr/>
          <p:nvPr>
            <p:ph type="body" idx="1"/>
          </p:nvPr>
        </p:nvSpPr>
        <p:spPr>
          <a:xfrm>
            <a:off x="2139007" y="3359720"/>
            <a:ext cx="9379893" cy="4104730"/>
          </a:xfrm>
          <a:prstGeom prst="rect">
            <a:avLst/>
          </a:prstGeom>
        </p:spPr>
        <p:txBody>
          <a:bodyPr/>
          <a:lstStyle/>
          <a:p>
            <a:pPr lvl="0" marL="592666" indent="-592666">
              <a:buClrTx/>
              <a:buSzPct val="100000"/>
              <a:buAutoNum type="arabicPeriod" startAt="1"/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00FDFF"/>
                </a:solidFill>
              </a:rPr>
              <a:t>Testing</a:t>
            </a:r>
            <a:r>
              <a:rPr sz="3000">
                <a:solidFill>
                  <a:srgbClr val="FFFFFF"/>
                </a:solidFill>
              </a:rPr>
              <a:t> the predictions of different physics theories</a:t>
            </a:r>
            <a:endParaRPr sz="3000">
              <a:solidFill>
                <a:srgbClr val="FFFFFF"/>
              </a:solidFill>
            </a:endParaRPr>
          </a:p>
          <a:p>
            <a:pPr lvl="0" marL="592666" indent="-592666">
              <a:buClrTx/>
              <a:buSzPct val="100000"/>
              <a:buAutoNum type="arabicPeriod" startAt="1"/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FFFFFF"/>
                </a:solidFill>
              </a:rPr>
              <a:t> </a:t>
            </a:r>
            <a:r>
              <a:rPr sz="3000">
                <a:solidFill>
                  <a:srgbClr val="00FDFF"/>
                </a:solidFill>
              </a:rPr>
              <a:t>Addressing</a:t>
            </a:r>
            <a:r>
              <a:rPr sz="3000">
                <a:solidFill>
                  <a:srgbClr val="FFFFFF"/>
                </a:solidFill>
              </a:rPr>
              <a:t> some of new questions of Physics</a:t>
            </a:r>
            <a:endParaRPr sz="3000">
              <a:solidFill>
                <a:srgbClr val="FFFFFF"/>
              </a:solidFill>
            </a:endParaRPr>
          </a:p>
          <a:p>
            <a:pPr lvl="0" marL="592666" indent="-592666">
              <a:buClrTx/>
              <a:buSzPct val="100000"/>
              <a:buAutoNum type="arabicPeriod" startAt="1"/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FFFFFF"/>
                </a:solidFill>
              </a:rPr>
              <a:t> </a:t>
            </a:r>
            <a:r>
              <a:rPr sz="3000">
                <a:solidFill>
                  <a:srgbClr val="00FDFF"/>
                </a:solidFill>
              </a:rPr>
              <a:t>Advising</a:t>
            </a:r>
            <a:r>
              <a:rPr sz="3000">
                <a:solidFill>
                  <a:srgbClr val="FFFFFF"/>
                </a:solidFill>
              </a:rPr>
              <a:t> human understanding of  physical laws</a:t>
            </a:r>
          </a:p>
        </p:txBody>
      </p:sp>
    </p:spTree>
  </p:cSld>
  <p:clrMapOvr>
    <a:masterClrMapping/>
  </p:clrMapOvr>
  <p:transition spd="slow" advClick="1">
    <p:dissolv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668881445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00102" y="3580606"/>
            <a:ext cx="6995272" cy="3963988"/>
          </a:xfrm>
          <a:prstGeom prst="rect">
            <a:avLst/>
          </a:prstGeom>
          <a:ln w="25400">
            <a:miter lim="400000"/>
          </a:ln>
          <a:effectLst>
            <a:reflection blurRad="0" stA="50000" stPos="0" endA="0" endPos="40000" dist="0" dir="5400000" fadeDir="5400000" sx="100000" sy="-100000" kx="0" ky="0" algn="bl" rotWithShape="0"/>
          </a:effectLst>
        </p:spPr>
      </p:pic>
      <p:sp>
        <p:nvSpPr>
          <p:cNvPr id="53" name="Shape 53"/>
          <p:cNvSpPr/>
          <p:nvPr/>
        </p:nvSpPr>
        <p:spPr>
          <a:xfrm>
            <a:off x="403522" y="3693169"/>
            <a:ext cx="8870356" cy="52120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 lvl="0" algn="l" defTabSz="572516">
              <a:spcBef>
                <a:spcPts val="3100"/>
              </a:spcBef>
              <a:defRPr sz="1800">
                <a:solidFill>
                  <a:srgbClr val="000000"/>
                </a:solidFill>
              </a:defRPr>
            </a:pPr>
            <a:r>
              <a:rPr sz="2940">
                <a:solidFill>
                  <a:srgbClr val="FFFFFF"/>
                </a:solidFill>
              </a:rPr>
              <a:t>Particle physics</a:t>
            </a:r>
            <a:endParaRPr sz="2940">
              <a:solidFill>
                <a:srgbClr val="FFFFFF"/>
              </a:solidFill>
            </a:endParaRPr>
          </a:p>
          <a:p>
            <a:pPr lvl="0" algn="l" defTabSz="572516">
              <a:spcBef>
                <a:spcPts val="3100"/>
              </a:spcBef>
              <a:defRPr sz="1800">
                <a:solidFill>
                  <a:srgbClr val="000000"/>
                </a:solidFill>
              </a:defRPr>
            </a:pPr>
            <a:r>
              <a:rPr sz="2940">
                <a:solidFill>
                  <a:srgbClr val="FFFFFF"/>
                </a:solidFill>
              </a:rPr>
              <a:t>High-energy Physics</a:t>
            </a:r>
            <a:endParaRPr sz="2940">
              <a:solidFill>
                <a:srgbClr val="FFFFFF"/>
              </a:solidFill>
            </a:endParaRPr>
          </a:p>
          <a:p>
            <a:pPr lvl="0" algn="l" defTabSz="572516">
              <a:spcBef>
                <a:spcPts val="3100"/>
              </a:spcBef>
              <a:defRPr sz="1800">
                <a:solidFill>
                  <a:srgbClr val="000000"/>
                </a:solidFill>
              </a:defRPr>
            </a:pPr>
            <a:r>
              <a:rPr sz="2940">
                <a:solidFill>
                  <a:srgbClr val="FFFFFF"/>
                </a:solidFill>
              </a:rPr>
              <a:t>QCD</a:t>
            </a:r>
            <a:endParaRPr sz="2940">
              <a:solidFill>
                <a:srgbClr val="FFFFFF"/>
              </a:solidFill>
            </a:endParaRPr>
          </a:p>
          <a:p>
            <a:pPr lvl="0" marL="383751" indent="-383751" algn="l" defTabSz="572516">
              <a:spcBef>
                <a:spcPts val="3100"/>
              </a:spcBef>
              <a:buSzPct val="90000"/>
              <a:buChar char="•"/>
              <a:defRPr sz="1800">
                <a:solidFill>
                  <a:srgbClr val="000000"/>
                </a:solidFill>
              </a:defRPr>
            </a:pPr>
            <a:r>
              <a:rPr sz="2940">
                <a:solidFill>
                  <a:srgbClr val="FFFFFF"/>
                </a:solidFill>
              </a:rPr>
              <a:t>Standart Model</a:t>
            </a:r>
            <a:endParaRPr sz="2940">
              <a:solidFill>
                <a:srgbClr val="FFFFFF"/>
              </a:solidFill>
            </a:endParaRPr>
          </a:p>
          <a:p>
            <a:pPr lvl="0" marL="383751" indent="-383751" algn="l" defTabSz="572516">
              <a:spcBef>
                <a:spcPts val="3100"/>
              </a:spcBef>
              <a:buSzPct val="90000"/>
              <a:buChar char="•"/>
              <a:defRPr sz="1800">
                <a:solidFill>
                  <a:srgbClr val="000000"/>
                </a:solidFill>
              </a:defRPr>
            </a:pPr>
            <a:r>
              <a:rPr sz="2940">
                <a:solidFill>
                  <a:srgbClr val="FFFFFF"/>
                </a:solidFill>
              </a:rPr>
              <a:t>Higgs Boson </a:t>
            </a:r>
            <a:endParaRPr sz="2940">
              <a:solidFill>
                <a:srgbClr val="FFFFFF"/>
              </a:solidFill>
            </a:endParaRPr>
          </a:p>
          <a:p>
            <a:pPr lvl="0" marL="383751" indent="-383751" algn="l" defTabSz="572516">
              <a:spcBef>
                <a:spcPts val="3100"/>
              </a:spcBef>
              <a:buSzPct val="90000"/>
              <a:buChar char="•"/>
              <a:defRPr sz="1800">
                <a:solidFill>
                  <a:srgbClr val="000000"/>
                </a:solidFill>
              </a:defRPr>
            </a:pPr>
            <a:r>
              <a:rPr sz="2940">
                <a:solidFill>
                  <a:srgbClr val="FFFFFF"/>
                </a:solidFill>
              </a:rPr>
              <a:t>Supersymmetric theories</a:t>
            </a:r>
          </a:p>
        </p:txBody>
      </p:sp>
      <p:sp>
        <p:nvSpPr>
          <p:cNvPr id="54" name="Shape 54"/>
          <p:cNvSpPr/>
          <p:nvPr>
            <p:ph type="title" idx="4294967295"/>
          </p:nvPr>
        </p:nvSpPr>
        <p:spPr>
          <a:xfrm>
            <a:off x="3598192" y="1079500"/>
            <a:ext cx="5808416" cy="2454970"/>
          </a:xfrm>
          <a:prstGeom prst="rect">
            <a:avLst/>
          </a:prstGeom>
        </p:spPr>
        <p:txBody>
          <a:bodyPr/>
          <a:lstStyle>
            <a:lvl1pPr algn="ctr"/>
          </a:lstStyle>
          <a:p>
            <a:pPr lvl="0">
              <a:defRPr cap="none" spc="0" sz="1800">
                <a:solidFill>
                  <a:srgbClr val="000000"/>
                </a:solidFill>
              </a:defRPr>
            </a:pPr>
            <a:r>
              <a:rPr cap="all" spc="720" sz="4500">
                <a:solidFill>
                  <a:srgbClr val="FFFFFF"/>
                </a:solidFill>
              </a:rPr>
              <a:t>where is the truth?</a:t>
            </a:r>
          </a:p>
        </p:txBody>
      </p:sp>
    </p:spTree>
  </p:cSld>
  <p:clrMapOvr>
    <a:masterClrMapping/>
  </p:clrMapOvr>
  <p:transition spd="slow" advClick="1">
    <p:dissolv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646_web_12.jpg"/>
          <p:cNvPicPr/>
          <p:nvPr/>
        </p:nvPicPr>
        <p:blipFill>
          <a:blip r:embed="rId2">
            <a:extLst/>
          </a:blip>
          <a:srcRect l="0" t="4301" r="0" b="4301"/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>
    <p:blinds dir="vert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/>
          <p:nvPr>
            <p:ph type="title"/>
          </p:nvPr>
        </p:nvSpPr>
        <p:spPr>
          <a:xfrm>
            <a:off x="3750146" y="1206500"/>
            <a:ext cx="5504508" cy="1854200"/>
          </a:xfrm>
          <a:prstGeom prst="rect">
            <a:avLst/>
          </a:prstGeom>
        </p:spPr>
        <p:txBody>
          <a:bodyPr/>
          <a:lstStyle/>
          <a:p>
            <a:pPr lvl="0">
              <a:defRPr cap="none" spc="0" sz="1800">
                <a:solidFill>
                  <a:srgbClr val="000000"/>
                </a:solidFill>
              </a:defRPr>
            </a:pPr>
            <a:r>
              <a:rPr cap="all" spc="720" sz="4500">
                <a:solidFill>
                  <a:srgbClr val="FFFFFF"/>
                </a:solidFill>
              </a:rPr>
              <a:t> Cp-violation</a:t>
            </a:r>
          </a:p>
        </p:txBody>
      </p:sp>
      <p:sp>
        <p:nvSpPr>
          <p:cNvPr id="59" name="Shape 59"/>
          <p:cNvSpPr/>
          <p:nvPr>
            <p:ph type="body" idx="1"/>
          </p:nvPr>
        </p:nvSpPr>
        <p:spPr>
          <a:xfrm>
            <a:off x="3962400" y="222250"/>
            <a:ext cx="5080000" cy="6057900"/>
          </a:xfrm>
          <a:prstGeom prst="rect">
            <a:avLst/>
          </a:prstGeom>
        </p:spPr>
        <p:txBody>
          <a:bodyPr/>
          <a:lstStyle/>
          <a:p>
            <a:pPr lvl="0" marL="0" indent="0" algn="ctr">
              <a:buClrTx/>
              <a:buSzTx/>
              <a:buNone/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FFFFFF"/>
                </a:solidFill>
              </a:rPr>
              <a:t>Why is our Universe made by </a:t>
            </a:r>
            <a:r>
              <a:rPr sz="3000">
                <a:solidFill>
                  <a:srgbClr val="00FDFF"/>
                </a:solidFill>
              </a:rPr>
              <a:t>matter</a:t>
            </a:r>
            <a:r>
              <a:rPr sz="3000">
                <a:solidFill>
                  <a:srgbClr val="FFFFFF"/>
                </a:solidFill>
              </a:rPr>
              <a:t> but not </a:t>
            </a:r>
            <a:r>
              <a:rPr sz="3000">
                <a:solidFill>
                  <a:srgbClr val="00FDFF"/>
                </a:solidFill>
              </a:rPr>
              <a:t>antimatter</a:t>
            </a:r>
            <a:r>
              <a:rPr sz="3000">
                <a:solidFill>
                  <a:srgbClr val="FFFFFF"/>
                </a:solidFill>
              </a:rPr>
              <a:t>?</a:t>
            </a:r>
          </a:p>
        </p:txBody>
      </p:sp>
      <p:pic>
        <p:nvPicPr>
          <p:cNvPr id="60" name="60secs_violation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70024" y="4995475"/>
            <a:ext cx="5664873" cy="385211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 advClick="1">
    <p:dissolve/>
  </p:transition>
</p:sld>
</file>

<file path=ppt/theme/theme1.xml><?xml version="1.0" encoding="utf-8"?>
<a:theme xmlns:a="http://schemas.openxmlformats.org/drawingml/2006/main" xmlns:r="http://schemas.openxmlformats.org/officeDocument/2006/relationships" name="New_Template1">
  <a:themeElements>
    <a:clrScheme name="New_Template1">
      <a:dk1>
        <a:srgbClr val="000000"/>
      </a:dk1>
      <a:lt1>
        <a:srgbClr val="FFFFFF"/>
      </a:lt1>
      <a:dk2>
        <a:srgbClr val="4F4F4F"/>
      </a:dk2>
      <a:lt2>
        <a:srgbClr val="BFBFBF"/>
      </a:lt2>
      <a:accent1>
        <a:srgbClr val="1B6BBC"/>
      </a:accent1>
      <a:accent2>
        <a:srgbClr val="42AAC9"/>
      </a:accent2>
      <a:accent3>
        <a:srgbClr val="518C15"/>
      </a:accent3>
      <a:accent4>
        <a:srgbClr val="DE9000"/>
      </a:accent4>
      <a:accent5>
        <a:srgbClr val="DB2800"/>
      </a:accent5>
      <a:accent6>
        <a:srgbClr val="B130C2"/>
      </a:accent6>
      <a:hlink>
        <a:srgbClr val="0000FF"/>
      </a:hlink>
      <a:folHlink>
        <a:srgbClr val="FF00FF"/>
      </a:folHlink>
    </a:clrScheme>
    <a:fontScheme name="New_Template1">
      <a:majorFont>
        <a:latin typeface="Avenir Next"/>
        <a:ea typeface="Avenir Next"/>
        <a:cs typeface="Avenir Next"/>
      </a:majorFont>
      <a:minorFont>
        <a:latin typeface="Avenir Next"/>
        <a:ea typeface="Avenir Next"/>
        <a:cs typeface="Avenir Next"/>
      </a:minorFont>
    </a:fontScheme>
    <a:fmtScheme name="New_Template1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1E3C6E"/>
        </a:solidFill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all" i="0" spc="384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0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Avenir Nex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New_Template1">
  <a:themeElements>
    <a:clrScheme name="New_Template1">
      <a:dk1>
        <a:srgbClr val="000000"/>
      </a:dk1>
      <a:lt1>
        <a:srgbClr val="FFFFFF"/>
      </a:lt1>
      <a:dk2>
        <a:srgbClr val="4F4F4F"/>
      </a:dk2>
      <a:lt2>
        <a:srgbClr val="BFBFBF"/>
      </a:lt2>
      <a:accent1>
        <a:srgbClr val="1B6BBC"/>
      </a:accent1>
      <a:accent2>
        <a:srgbClr val="42AAC9"/>
      </a:accent2>
      <a:accent3>
        <a:srgbClr val="518C15"/>
      </a:accent3>
      <a:accent4>
        <a:srgbClr val="DE9000"/>
      </a:accent4>
      <a:accent5>
        <a:srgbClr val="DB2800"/>
      </a:accent5>
      <a:accent6>
        <a:srgbClr val="B130C2"/>
      </a:accent6>
      <a:hlink>
        <a:srgbClr val="0000FF"/>
      </a:hlink>
      <a:folHlink>
        <a:srgbClr val="FF00FF"/>
      </a:folHlink>
    </a:clrScheme>
    <a:fontScheme name="New_Template1">
      <a:majorFont>
        <a:latin typeface="Avenir Next"/>
        <a:ea typeface="Avenir Next"/>
        <a:cs typeface="Avenir Next"/>
      </a:majorFont>
      <a:minorFont>
        <a:latin typeface="Avenir Next"/>
        <a:ea typeface="Avenir Next"/>
        <a:cs typeface="Avenir Next"/>
      </a:minorFont>
    </a:fontScheme>
    <a:fmtScheme name="New_Template1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1E3C6E"/>
        </a:solidFill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all" i="0" spc="384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0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Avenir Nex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